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  <p:sldId id="259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3866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7224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1459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2253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696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0605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9749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1655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4597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53613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195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2EB0E-9C37-4940-884D-CF1D4AED3936}" type="datetimeFigureOut">
              <a:rPr lang="en-CA" smtClean="0"/>
              <a:pPr/>
              <a:t>31/07/2015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2172-BC78-4407-9BF2-774EAC88DF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93111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Emergency Management of Anaphylaxis</a:t>
            </a:r>
            <a:endParaRPr lang="en-CA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6908" y="2068862"/>
            <a:ext cx="3758184" cy="3864864"/>
          </a:xfrm>
        </p:spPr>
      </p:pic>
    </p:spTree>
    <p:extLst>
      <p:ext uri="{BB962C8B-B14F-4D97-AF65-F5344CB8AC3E}">
        <p14:creationId xmlns:p14="http://schemas.microsoft.com/office/powerpoint/2010/main" xmlns="" val="18104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What is Anaphylaxis?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07593"/>
            <a:ext cx="10515600" cy="940159"/>
          </a:xfrm>
        </p:spPr>
        <p:txBody>
          <a:bodyPr/>
          <a:lstStyle/>
          <a:p>
            <a:pPr algn="ctr"/>
            <a:r>
              <a:rPr lang="en-CA" i="1" dirty="0" smtClean="0"/>
              <a:t>is a severe, life-threatening, generalised or systemic hypersensitivity reaction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xmlns="" val="20566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Grand, can you translate that into English???</a:t>
            </a:r>
            <a:endParaRPr lang="en-C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7589" y="1790163"/>
            <a:ext cx="8216721" cy="4919730"/>
          </a:xfrm>
        </p:spPr>
      </p:pic>
    </p:spTree>
    <p:extLst>
      <p:ext uri="{BB962C8B-B14F-4D97-AF65-F5344CB8AC3E}">
        <p14:creationId xmlns:p14="http://schemas.microsoft.com/office/powerpoint/2010/main" xmlns="" val="38731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Anaphylaxis Picture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Is likely when all three of the following criteria are present: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1. Sudden onset and rapid progression of symptoms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2. Life threatening Airway +/- Breathing +/- Circulation problems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3. Skin +/- Mucosal changes such as: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- flushing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- </a:t>
            </a:r>
            <a:r>
              <a:rPr lang="en-CA" dirty="0" err="1" smtClean="0"/>
              <a:t>urticaria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- angioedema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9522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837" y="2850748"/>
            <a:ext cx="10515600" cy="1325563"/>
          </a:xfrm>
        </p:spPr>
        <p:txBody>
          <a:bodyPr/>
          <a:lstStyle/>
          <a:p>
            <a:pPr algn="ctr"/>
            <a:r>
              <a:rPr lang="en-CA" b="1" dirty="0" smtClean="0"/>
              <a:t>The Nuts and Bolts of Managing Anaphylaxis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xmlns="" val="34996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98"/>
            <a:ext cx="10515600" cy="1325563"/>
          </a:xfrm>
        </p:spPr>
        <p:txBody>
          <a:bodyPr/>
          <a:lstStyle/>
          <a:p>
            <a:pPr algn="ctr"/>
            <a:r>
              <a:rPr lang="en-CA" b="1" dirty="0" smtClean="0"/>
              <a:t>How to Inject Adrenaline IM</a:t>
            </a:r>
            <a:endParaRPr lang="en-C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365161"/>
            <a:ext cx="10405056" cy="5241701"/>
          </a:xfrm>
        </p:spPr>
      </p:pic>
    </p:spTree>
    <p:extLst>
      <p:ext uri="{BB962C8B-B14F-4D97-AF65-F5344CB8AC3E}">
        <p14:creationId xmlns:p14="http://schemas.microsoft.com/office/powerpoint/2010/main" xmlns="" val="263066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algn="ctr"/>
            <a:r>
              <a:rPr lang="en-CA" b="1" dirty="0" smtClean="0"/>
              <a:t>Anaphylaxis OSCE</a:t>
            </a:r>
            <a:br>
              <a:rPr lang="en-CA" b="1" dirty="0" smtClean="0"/>
            </a:b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4560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2944869"/>
              </p:ext>
            </p:extLst>
          </p:nvPr>
        </p:nvGraphicFramePr>
        <p:xfrm>
          <a:off x="1893193" y="103031"/>
          <a:ext cx="8293995" cy="6754969"/>
        </p:xfrm>
        <a:graphic>
          <a:graphicData uri="http://schemas.openxmlformats.org/presentationml/2006/ole">
            <p:oleObj spid="_x0000_s1033" name="Acrobat Document" r:id="rId3" imgW="4594320" imgH="6512040" progId="AcroExch.Document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10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Thank you!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64419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59</Words>
  <Application>Microsoft Office PowerPoint</Application>
  <PresentationFormat>Custom</PresentationFormat>
  <Paragraphs>17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Acrobat Document</vt:lpstr>
      <vt:lpstr>Emergency Management of Anaphylaxis</vt:lpstr>
      <vt:lpstr>What is Anaphylaxis?</vt:lpstr>
      <vt:lpstr>Grand, can you translate that into English???</vt:lpstr>
      <vt:lpstr>Anaphylaxis Picture</vt:lpstr>
      <vt:lpstr>The Nuts and Bolts of Managing Anaphylaxis</vt:lpstr>
      <vt:lpstr>How to Inject Adrenaline IM</vt:lpstr>
      <vt:lpstr>Anaphylaxis OSCE </vt:lpstr>
      <vt:lpstr>Slide 8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Khalid Zahalka</dc:creator>
  <cp:lastModifiedBy>Admin</cp:lastModifiedBy>
  <cp:revision>12</cp:revision>
  <dcterms:created xsi:type="dcterms:W3CDTF">2015-07-18T09:42:47Z</dcterms:created>
  <dcterms:modified xsi:type="dcterms:W3CDTF">2015-07-31T12:25:37Z</dcterms:modified>
</cp:coreProperties>
</file>