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ACF4677E-8BD2-47ae-8A1F-98590045965D">
      <hp:hncThemeShow xmlns:hp="http://schemas.haansoft.com/office/presentation/8.0" xmlns:dsp="http://schemas.microsoft.com/office/drawing/2008/diagram" xmlns:dgm="http://schemas.openxmlformats.org/drawingml/2006/diagram" xmlns:c="http://schemas.openxmlformats.org/drawingml/2006/chart" xmlns="" themeShowType="1" themeSkinType="1" themeTransitionType="1" useThemeTransition="1" byMouseClick="1" attrType="1" dur="200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>
        <p:scale>
          <a:sx n="74" d="100"/>
          <a:sy n="74" d="100"/>
        </p:scale>
        <p:origin x="-336" y="-72"/>
      </p:cViewPr>
      <p:guideLst>
        <p:guide orient="horz" pos="2158"/>
        <p:guide pos="383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70" d="100"/>
        <a:sy n="170" d="100"/>
      </p:scale>
      <p:origin x="0" y="0"/>
    </p:cViewPr>
  </p:sorter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399" y="2130425"/>
            <a:ext cx="10363198" cy="1470025"/>
          </a:xfrm>
        </p:spPr>
        <p:txBody>
          <a:bodyPr/>
          <a:lstStyle/>
          <a:p>
            <a:pPr lvl="0" latinLnBrk="0">
              <a:defRPr lang="en-GB" altLang="en-US"/>
            </a:pPr>
            <a:r>
              <a:rPr lang="en-GB" altLang=""/>
              <a:t>Double tap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799" y="3886200"/>
            <a:ext cx="853439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latinLnBrk="0">
              <a:defRPr lang="en-GB" altLang="en-US"/>
            </a:pPr>
            <a:r>
              <a:rPr lang="en-GB" altLang=""/>
              <a:t>Double tap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latinLnBrk="0">
              <a:defRPr lang="en-GB" altLang="en-US"/>
            </a:pPr>
            <a:fld id="{940A130E-E3B8-4EBE-931F-81B26B8448AA}" type="datetime1">
              <a:rPr lang="en-GB" altLang=""/>
              <a:pPr lvl="0" latinLnBrk="0">
                <a:defRPr lang="en-GB" altLang="en-US"/>
              </a:pPr>
              <a:t>12/08/2015</a:t>
            </a:fld>
            <a:endParaRPr lang="en-GB" altLang="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latinLnBrk="0">
              <a:defRPr lang="en-GB" altLang="en-US"/>
            </a:pPr>
            <a:endParaRPr lang="en-GB" altLang="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latinLnBrk="0">
              <a:defRPr lang="en-GB" altLang="en-US"/>
            </a:pPr>
            <a:fld id="{800C6A38-4290-41DD-B95C-4155372FD4AF}" type="slidenum">
              <a:rPr lang="en-GB" altLang=""/>
              <a:pPr lvl="0" latinLnBrk="0">
                <a:defRPr lang="en-GB" altLang="en-US"/>
              </a:pPr>
              <a:t>‹#›</a:t>
            </a:fld>
            <a:endParaRPr lang="en-GB" altLang="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sert" type="objOnly" preserve="1">
  <p:cSld name="Inse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12192000" cy="1470025"/>
          </a:xfrm>
        </p:spPr>
        <p:txBody>
          <a:bodyPr>
            <a:normAutofit/>
          </a:bodyPr>
          <a:lstStyle>
            <a:lvl1pPr>
              <a:defRPr sz="4400" b="1"/>
            </a:lvl1pPr>
          </a:lstStyle>
          <a:p>
            <a:pPr lvl="0" latinLnBrk="0">
              <a:defRPr lang="en-GB" altLang="en-US"/>
            </a:pPr>
            <a:r>
              <a:rPr lang="en-GB" altLang=""/>
              <a:t>Double tap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latinLnBrk="0">
              <a:defRPr lang="en-GB" altLang="en-US"/>
            </a:pPr>
            <a:fld id="{CA348888-F454-4AD2-BA62-3AF29D9807C0}" type="datetime1">
              <a:rPr lang="en-GB" altLang=""/>
              <a:pPr lvl="0" latinLnBrk="0">
                <a:defRPr lang="en-GB" altLang="en-US"/>
              </a:pPr>
              <a:t>12/08/2015</a:t>
            </a:fld>
            <a:endParaRPr lang="en-GB" altLang="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latinLnBrk="0">
              <a:defRPr lang="en-GB" altLang="en-US"/>
            </a:pPr>
            <a:endParaRPr lang="en-GB" altLang="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latinLnBrk="0">
              <a:defRPr lang="en-GB" altLang="en-US"/>
            </a:pPr>
            <a:fld id="{AD22CD3B-FDDF-4998-970C-76E6E0BEC65F}" type="slidenum">
              <a:rPr lang="en-GB" altLang=""/>
              <a:pPr lvl="0" latinLnBrk="0">
                <a:defRPr lang="en-GB" altLang="en-US"/>
              </a:pPr>
              <a:t>‹#›</a:t>
            </a:fld>
            <a:endParaRPr lang="en-GB" altLang="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 type="clipArtAndTx" preserve="1">
  <p:cSld name="Table of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274638"/>
            <a:ext cx="10972798" cy="1143000"/>
          </a:xfrm>
        </p:spPr>
        <p:txBody>
          <a:bodyPr/>
          <a:lstStyle>
            <a:lvl1pPr>
              <a:defRPr/>
            </a:lvl1pPr>
          </a:lstStyle>
          <a:p>
            <a:pPr lvl="0" latinLnBrk="0">
              <a:defRPr lang="en-GB" altLang="en-US"/>
            </a:pPr>
            <a:r>
              <a:rPr lang="en-GB" altLang=""/>
              <a:t>Double tap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2857477" y="2214563"/>
            <a:ext cx="6477021" cy="3214687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400"/>
            </a:lvl1pPr>
          </a:lstStyle>
          <a:p>
            <a:pPr lvl="0">
              <a:defRPr lang="en-GB" altLang="en-US"/>
            </a:pPr>
            <a:r>
              <a:rPr lang="ko-KR" altLang="en-US"/>
              <a:t>Introduction</a:t>
            </a:r>
          </a:p>
          <a:p>
            <a:pPr lvl="0">
              <a:defRPr lang="en-GB" altLang="en-US"/>
            </a:pPr>
            <a:r>
              <a:rPr lang="ko-KR" altLang="en-US"/>
              <a:t>Body 1</a:t>
            </a:r>
          </a:p>
          <a:p>
            <a:pPr lvl="0">
              <a:defRPr lang="en-GB" altLang="en-US"/>
            </a:pPr>
            <a:r>
              <a:rPr lang="ko-KR" altLang="en-US"/>
              <a:t>Body 2</a:t>
            </a:r>
          </a:p>
          <a:p>
            <a:pPr lvl="0">
              <a:defRPr lang="en-GB" altLang="en-US"/>
            </a:pPr>
            <a:r>
              <a:rPr lang="ko-KR" altLang="en-US"/>
              <a:t>Body 3</a:t>
            </a:r>
          </a:p>
          <a:p>
            <a:pPr lvl="0">
              <a:defRPr lang="en-GB" altLang="en-US"/>
            </a:pPr>
            <a:r>
              <a:rPr lang="ko-KR" altLang="en-US"/>
              <a:t>Conclusion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latinLnBrk="0">
              <a:defRPr lang="en-GB" altLang="en-US"/>
            </a:pPr>
            <a:fld id="{956FEC12-A4C9-4837-AF94-AD867782C04C}" type="datetime1">
              <a:rPr lang="en-GB" altLang=""/>
              <a:pPr lvl="0" latinLnBrk="0">
                <a:defRPr lang="en-GB" altLang="en-US"/>
              </a:pPr>
              <a:t>12/08/2015</a:t>
            </a:fld>
            <a:endParaRPr lang="en-GB" altLang="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latinLnBrk="0">
              <a:defRPr lang="en-GB" altLang="en-US"/>
            </a:pPr>
            <a:endParaRPr lang="en-GB" altLang="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latinLnBrk="0">
              <a:defRPr lang="en-GB" altLang="en-US"/>
            </a:pPr>
            <a:fld id="{AD22CD3B-FDDF-4998-970C-76E6E0BEC65F}" type="slidenum">
              <a:rPr lang="en-GB" altLang=""/>
              <a:pPr lvl="0" latinLnBrk="0">
                <a:defRPr lang="en-GB" altLang="en-US"/>
              </a:pPr>
              <a:t>‹#›</a:t>
            </a:fld>
            <a:endParaRPr lang="en-GB" altLang="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199" y="274638"/>
            <a:ext cx="2743199" cy="5851525"/>
          </a:xfrm>
        </p:spPr>
        <p:txBody>
          <a:bodyPr vert="eaVert"/>
          <a:lstStyle/>
          <a:p>
            <a:pPr lvl="0" latinLnBrk="0">
              <a:defRPr lang="en-GB" altLang="en-US"/>
            </a:pPr>
            <a:r>
              <a:rPr lang="en-GB" altLang=""/>
              <a:t>Double tap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274638"/>
            <a:ext cx="8026399" cy="5851525"/>
          </a:xfrm>
        </p:spPr>
        <p:txBody>
          <a:bodyPr vert="eaVert"/>
          <a:lstStyle/>
          <a:p>
            <a:pPr lvl="0" latinLnBrk="0">
              <a:defRPr lang="en-GB" altLang="en-US"/>
            </a:pPr>
            <a:r>
              <a:rPr lang="en-GB" altLang=""/>
              <a:t>Double tap to edit Master text styles</a:t>
            </a:r>
          </a:p>
          <a:p>
            <a:pPr lvl="1" latinLnBrk="0">
              <a:defRPr lang="en-GB" altLang="en-US"/>
            </a:pPr>
            <a:r>
              <a:rPr lang="en-GB" altLang=""/>
              <a:t>Second level</a:t>
            </a:r>
          </a:p>
          <a:p>
            <a:pPr lvl="2" latinLnBrk="0">
              <a:defRPr lang="en-GB" altLang="en-US"/>
            </a:pPr>
            <a:r>
              <a:rPr lang="en-GB" altLang=""/>
              <a:t>Third level</a:t>
            </a:r>
          </a:p>
          <a:p>
            <a:pPr lvl="3" latinLnBrk="0">
              <a:defRPr lang="en-GB" altLang="en-US"/>
            </a:pPr>
            <a:r>
              <a:rPr lang="en-GB" altLang=""/>
              <a:t>Fourth level</a:t>
            </a:r>
          </a:p>
          <a:p>
            <a:pPr lvl="4" latinLnBrk="0">
              <a:defRPr lang="en-GB" altLang="en-US"/>
            </a:pPr>
            <a:r>
              <a:rPr lang="en-GB" altLang="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latinLnBrk="0">
              <a:defRPr lang="en-GB" altLang="en-US"/>
            </a:pPr>
            <a:fld id="{957F84A3-4F29-4053-ACFD-1BAF2D3F140C}" type="datetime1">
              <a:rPr lang="en-GB" altLang=""/>
              <a:pPr lvl="0" latinLnBrk="0">
                <a:defRPr lang="en-GB" altLang="en-US"/>
              </a:pPr>
              <a:t>12/08/2015</a:t>
            </a:fld>
            <a:endParaRPr lang="en-GB" altLang="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latinLnBrk="0">
              <a:defRPr lang="en-GB" altLang="en-US"/>
            </a:pPr>
            <a:endParaRPr lang="en-GB" altLang="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latinLnBrk="0">
              <a:defRPr lang="en-GB" altLang="en-US"/>
            </a:pPr>
            <a:fld id="{AD22CD3B-FDDF-4998-970C-76E6E0BEC65F}" type="slidenum">
              <a:rPr lang="en-GB" altLang=""/>
              <a:pPr lvl="0" latinLnBrk="0">
                <a:defRPr lang="en-GB" altLang="en-US"/>
              </a:pPr>
              <a:t>‹#›</a:t>
            </a:fld>
            <a:endParaRPr lang="en-GB" altLang="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latinLnBrk="0">
              <a:defRPr lang="en-GB" altLang="en-US"/>
            </a:pPr>
            <a:r>
              <a:rPr lang="en-GB" altLang=""/>
              <a:t>Double tap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latinLnBrk="0">
              <a:defRPr lang="en-GB" altLang="en-US"/>
            </a:pPr>
            <a:r>
              <a:rPr lang="en-GB" altLang=""/>
              <a:t>Double tap to edit Master text styles</a:t>
            </a:r>
          </a:p>
          <a:p>
            <a:pPr lvl="1" latinLnBrk="0">
              <a:defRPr lang="en-GB" altLang="en-US"/>
            </a:pPr>
            <a:r>
              <a:rPr lang="en-GB" altLang=""/>
              <a:t>Second level</a:t>
            </a:r>
          </a:p>
          <a:p>
            <a:pPr lvl="2" latinLnBrk="0">
              <a:defRPr lang="en-GB" altLang="en-US"/>
            </a:pPr>
            <a:r>
              <a:rPr lang="en-GB" altLang=""/>
              <a:t>Third level</a:t>
            </a:r>
          </a:p>
          <a:p>
            <a:pPr lvl="3" latinLnBrk="0">
              <a:defRPr lang="en-GB" altLang="en-US"/>
            </a:pPr>
            <a:r>
              <a:rPr lang="en-GB" altLang=""/>
              <a:t>Fourth level</a:t>
            </a:r>
          </a:p>
          <a:p>
            <a:pPr lvl="4" latinLnBrk="0">
              <a:defRPr lang="en-GB" altLang="en-US"/>
            </a:pPr>
            <a:r>
              <a:rPr lang="en-GB" altLang="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latinLnBrk="0">
              <a:defRPr lang="en-GB" altLang="en-US"/>
            </a:pPr>
            <a:fld id="{4953836A-82A3-4C8B-9D31-CD724F3673ED}" type="datetime1">
              <a:rPr lang="en-GB" altLang=""/>
              <a:pPr lvl="0" latinLnBrk="0">
                <a:defRPr lang="en-GB" altLang="en-US"/>
              </a:pPr>
              <a:t>12/08/2015</a:t>
            </a:fld>
            <a:endParaRPr lang="en-GB" altLang="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latinLnBrk="0">
              <a:defRPr lang="en-GB" altLang="en-US"/>
            </a:pPr>
            <a:endParaRPr lang="en-GB" altLang="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latinLnBrk="0">
              <a:defRPr lang="en-GB" altLang="en-US"/>
            </a:pPr>
            <a:fld id="{AD22CD3B-FDDF-4998-970C-76E6E0BEC65F}" type="slidenum">
              <a:rPr lang="en-GB" altLang=""/>
              <a:pPr lvl="0" latinLnBrk="0">
                <a:defRPr lang="en-GB" altLang="en-US"/>
              </a:pPr>
              <a:t>‹#›</a:t>
            </a:fld>
            <a:endParaRPr lang="en-GB" altLang="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latinLnBrk="0">
              <a:defRPr lang="en-GB" altLang="en-US"/>
            </a:pPr>
            <a:fld id="{AD2EBAF6-36D0-4DD8-B695-D4C1B37E35D6}" type="datetime1">
              <a:rPr lang="en-GB" altLang=""/>
              <a:pPr lvl="0" latinLnBrk="0">
                <a:defRPr lang="en-GB" altLang="en-US"/>
              </a:pPr>
              <a:t>12/08/2015</a:t>
            </a:fld>
            <a:endParaRPr lang="en-GB" altLang="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latinLnBrk="0">
              <a:defRPr lang="en-GB" altLang="en-US"/>
            </a:pPr>
            <a:endParaRPr lang="en-GB" altLang="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latinLnBrk="0">
              <a:defRPr lang="en-GB" altLang="en-US"/>
            </a:pPr>
            <a:fld id="{AD22CD3B-FDDF-4998-970C-76E6E0BEC65F}" type="slidenum">
              <a:rPr lang="en-GB" altLang=""/>
              <a:pPr lvl="0" latinLnBrk="0">
                <a:defRPr lang="en-GB" altLang="en-US"/>
              </a:pPr>
              <a:t>‹#›</a:t>
            </a:fld>
            <a:endParaRPr lang="en-GB" altLang="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3" y="4406900"/>
            <a:ext cx="10363198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lvl="0" latinLnBrk="0">
              <a:defRPr lang="en-GB" altLang="en-US"/>
            </a:pPr>
            <a:r>
              <a:rPr lang="en-GB" altLang=""/>
              <a:t>Double tap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3" y="2906713"/>
            <a:ext cx="10363198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latinLnBrk="0">
              <a:defRPr lang="en-GB" altLang="en-US"/>
            </a:pPr>
            <a:r>
              <a:rPr lang="en-GB" altLang=""/>
              <a:t>Double tap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latinLnBrk="0">
              <a:defRPr lang="en-GB" altLang="en-US"/>
            </a:pPr>
            <a:fld id="{60728D28-603B-4EFC-80F8-17E5E9107035}" type="datetime1">
              <a:rPr lang="en-GB" altLang=""/>
              <a:pPr lvl="0" latinLnBrk="0">
                <a:defRPr lang="en-GB" altLang="en-US"/>
              </a:pPr>
              <a:t>12/08/2015</a:t>
            </a:fld>
            <a:endParaRPr lang="en-GB" altLang="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latinLnBrk="0">
              <a:defRPr lang="en-GB" altLang="en-US"/>
            </a:pPr>
            <a:endParaRPr lang="en-GB" altLang="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latinLnBrk="0">
              <a:defRPr lang="en-GB" altLang="en-US"/>
            </a:pPr>
            <a:fld id="{AD22CD3B-FDDF-4998-970C-76E6E0BEC65F}" type="slidenum">
              <a:rPr lang="en-GB" altLang=""/>
              <a:pPr lvl="0" latinLnBrk="0">
                <a:defRPr lang="en-GB" altLang="en-US"/>
              </a:pPr>
              <a:t>‹#›</a:t>
            </a:fld>
            <a:endParaRPr lang="en-GB" altLang="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s" type="twoObj" preserve="1">
  <p:cSld name="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latinLnBrk="0">
              <a:defRPr lang="en-GB" altLang="en-US"/>
            </a:pPr>
            <a:r>
              <a:rPr lang="en-GB" altLang=""/>
              <a:t>Double tap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99" y="1600200"/>
            <a:ext cx="53847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2800"/>
            </a:lvl9pPr>
          </a:lstStyle>
          <a:p>
            <a:pPr lvl="0" latinLnBrk="0">
              <a:defRPr lang="en-GB" altLang="en-US"/>
            </a:pPr>
            <a:r>
              <a:rPr lang="en-GB" altLang=""/>
              <a:t>Double tap to edit Master text styles</a:t>
            </a:r>
          </a:p>
          <a:p>
            <a:pPr lvl="1" latinLnBrk="0">
              <a:defRPr lang="en-GB" altLang="en-US"/>
            </a:pPr>
            <a:r>
              <a:rPr lang="en-GB" altLang=""/>
              <a:t>Second level</a:t>
            </a:r>
          </a:p>
          <a:p>
            <a:pPr lvl="2" latinLnBrk="0">
              <a:defRPr lang="en-GB" altLang="en-US"/>
            </a:pPr>
            <a:r>
              <a:rPr lang="en-GB" altLang=""/>
              <a:t>Third level</a:t>
            </a:r>
          </a:p>
          <a:p>
            <a:pPr lvl="3" latinLnBrk="0">
              <a:defRPr lang="en-GB" altLang="en-US"/>
            </a:pPr>
            <a:r>
              <a:rPr lang="en-GB" altLang=""/>
              <a:t>Fourth level</a:t>
            </a:r>
          </a:p>
          <a:p>
            <a:pPr lvl="4" latinLnBrk="0">
              <a:defRPr lang="en-GB" altLang="en-US"/>
            </a:pPr>
            <a:r>
              <a:rPr lang="en-GB" altLang="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599" y="1600200"/>
            <a:ext cx="53847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2800"/>
            </a:lvl9pPr>
          </a:lstStyle>
          <a:p>
            <a:pPr lvl="0" latinLnBrk="0">
              <a:defRPr lang="en-GB" altLang="en-US"/>
            </a:pPr>
            <a:r>
              <a:rPr lang="en-GB" altLang=""/>
              <a:t>Double tap to edit Master text styles</a:t>
            </a:r>
          </a:p>
          <a:p>
            <a:pPr lvl="1" latinLnBrk="0">
              <a:defRPr lang="en-GB" altLang="en-US"/>
            </a:pPr>
            <a:r>
              <a:rPr lang="en-GB" altLang=""/>
              <a:t>Second level</a:t>
            </a:r>
          </a:p>
          <a:p>
            <a:pPr lvl="2" latinLnBrk="0">
              <a:defRPr lang="en-GB" altLang="en-US"/>
            </a:pPr>
            <a:r>
              <a:rPr lang="en-GB" altLang=""/>
              <a:t>Third level</a:t>
            </a:r>
          </a:p>
          <a:p>
            <a:pPr lvl="3" latinLnBrk="0">
              <a:defRPr lang="en-GB" altLang="en-US"/>
            </a:pPr>
            <a:r>
              <a:rPr lang="en-GB" altLang=""/>
              <a:t>Fourth level</a:t>
            </a:r>
          </a:p>
          <a:p>
            <a:pPr lvl="4" latinLnBrk="0">
              <a:defRPr lang="en-GB" altLang="en-US"/>
            </a:pPr>
            <a:r>
              <a:rPr lang="en-GB" altLang="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latinLnBrk="0">
              <a:defRPr lang="en-GB" altLang="en-US"/>
            </a:pPr>
            <a:fld id="{A27A1F4E-0809-4239-8034-C38E431DAF92}" type="datetime1">
              <a:rPr lang="en-GB" altLang=""/>
              <a:pPr lvl="0" latinLnBrk="0">
                <a:defRPr lang="en-GB" altLang="en-US"/>
              </a:pPr>
              <a:t>12/08/2015</a:t>
            </a:fld>
            <a:endParaRPr lang="en-GB" altLang="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latinLnBrk="0">
              <a:defRPr lang="en-GB" altLang="en-US"/>
            </a:pPr>
            <a:endParaRPr lang="en-GB" altLang="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latinLnBrk="0">
              <a:defRPr lang="en-GB" altLang="en-US"/>
            </a:pPr>
            <a:fld id="{AD22CD3B-FDDF-4998-970C-76E6E0BEC65F}" type="slidenum">
              <a:rPr lang="en-GB" altLang=""/>
              <a:pPr lvl="0" latinLnBrk="0">
                <a:defRPr lang="en-GB" altLang="en-US"/>
              </a:pPr>
              <a:t>‹#›</a:t>
            </a:fld>
            <a:endParaRPr lang="en-GB" altLang="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latinLnBrk="0">
              <a:defRPr lang="en-GB" altLang="en-US"/>
            </a:pPr>
            <a:r>
              <a:rPr lang="en-GB" altLang=""/>
              <a:t>Double tap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latinLnBrk="0">
              <a:defRPr lang="en-GB" altLang="en-US"/>
            </a:pPr>
            <a:fld id="{5E0DA496-7307-4E8B-88DE-CB97B48BAB6F}" type="datetime1">
              <a:rPr lang="en-GB" altLang=""/>
              <a:pPr lvl="0" latinLnBrk="0">
                <a:defRPr lang="en-GB" altLang="en-US"/>
              </a:pPr>
              <a:t>12/08/2015</a:t>
            </a:fld>
            <a:endParaRPr lang="en-GB" altLang="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latinLnBrk="0">
              <a:defRPr lang="en-GB" altLang="en-US"/>
            </a:pPr>
            <a:endParaRPr lang="en-GB" altLang="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latinLnBrk="0">
              <a:defRPr lang="en-GB" altLang="en-US"/>
            </a:pPr>
            <a:fld id="{AD22CD3B-FDDF-4998-970C-76E6E0BEC65F}" type="slidenum">
              <a:rPr lang="en-GB" altLang=""/>
              <a:pPr lvl="0" latinLnBrk="0">
                <a:defRPr lang="en-GB" altLang="en-US"/>
              </a:pPr>
              <a:t>‹#›</a:t>
            </a:fld>
            <a:endParaRPr lang="en-GB" altLang="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" type="tbl" preserve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latinLnBrk="0">
              <a:defRPr lang="en-GB" altLang="en-US"/>
            </a:pPr>
            <a:r>
              <a:rPr lang="en-GB" altLang=""/>
              <a:t>Double tap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3"/>
          </p:nvPr>
        </p:nvSpPr>
        <p:spPr>
          <a:xfrm>
            <a:off x="608037" y="1643063"/>
            <a:ext cx="10972798" cy="4525200"/>
          </a:xfrm>
        </p:spPr>
        <p:txBody>
          <a:bodyPr/>
          <a:lstStyle>
            <a:lvl1pPr>
              <a:buNone/>
              <a:defRPr/>
            </a:lvl1pPr>
          </a:lstStyle>
          <a:p>
            <a:pPr lvl="0" latinLnBrk="0">
              <a:defRPr lang="en-GB" altLang="en-US"/>
            </a:pPr>
            <a:r>
              <a:rPr lang="en-GB" altLang=""/>
              <a:t>Double tap icon to add table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latinLnBrk="0">
              <a:defRPr lang="en-GB" altLang="en-US"/>
            </a:pPr>
            <a:fld id="{58721E90-850C-410B-8B89-8394F580CFDA}" type="datetime1">
              <a:rPr lang="en-GB" altLang=""/>
              <a:pPr lvl="0" latinLnBrk="0">
                <a:defRPr lang="en-GB" altLang="en-US"/>
              </a:pPr>
              <a:t>12/08/2015</a:t>
            </a:fld>
            <a:endParaRPr lang="en-GB" altLang="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latinLnBrk="0">
              <a:defRPr lang="en-GB" altLang="en-US"/>
            </a:pPr>
            <a:endParaRPr lang="en-GB" altLang="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latinLnBrk="0">
              <a:defRPr lang="en-GB" altLang="en-US"/>
            </a:pPr>
            <a:fld id="{AD22CD3B-FDDF-4998-970C-76E6E0BEC65F}" type="slidenum">
              <a:rPr lang="en-GB" altLang=""/>
              <a:pPr lvl="0" latinLnBrk="0">
                <a:defRPr lang="en-GB" altLang="en-US"/>
              </a:pPr>
              <a:t>‹#›</a:t>
            </a:fld>
            <a:endParaRPr lang="en-GB" altLang="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our Contents" type="fourObj" preserve="1">
  <p:cSld name="Four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latinLnBrk="0">
              <a:defRPr lang="en-GB" altLang="en-US"/>
            </a:pPr>
            <a:r>
              <a:rPr lang="en-GB" altLang=""/>
              <a:t>Double tap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599" y="1600200"/>
            <a:ext cx="5384799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latinLnBrk="0">
              <a:defRPr lang="en-GB" altLang="en-US"/>
            </a:pPr>
            <a:r>
              <a:rPr lang="en-GB" altLang=""/>
              <a:t>Double tap to edit Master text styles</a:t>
            </a:r>
          </a:p>
          <a:p>
            <a:pPr lvl="1" latinLnBrk="0">
              <a:defRPr lang="en-GB" altLang="en-US"/>
            </a:pPr>
            <a:r>
              <a:rPr lang="en-GB" altLang=""/>
              <a:t>Second level</a:t>
            </a:r>
          </a:p>
          <a:p>
            <a:pPr lvl="2" latinLnBrk="0">
              <a:defRPr lang="en-GB" altLang="en-US"/>
            </a:pPr>
            <a:r>
              <a:rPr lang="en-GB" altLang=""/>
              <a:t>Third level</a:t>
            </a:r>
          </a:p>
          <a:p>
            <a:pPr lvl="3" latinLnBrk="0">
              <a:defRPr lang="en-GB" altLang="en-US"/>
            </a:pPr>
            <a:r>
              <a:rPr lang="en-GB" altLang=""/>
              <a:t>Fourth level</a:t>
            </a:r>
          </a:p>
          <a:p>
            <a:pPr lvl="4" latinLnBrk="0">
              <a:defRPr lang="en-GB" altLang="en-US"/>
            </a:pPr>
            <a:r>
              <a:rPr lang="en-GB" altLang="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599" y="1600200"/>
            <a:ext cx="5384799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latinLnBrk="0">
              <a:defRPr lang="en-GB" altLang="en-US"/>
            </a:pPr>
            <a:r>
              <a:rPr lang="en-GB" altLang=""/>
              <a:t>Double tap to edit Master text styles</a:t>
            </a:r>
          </a:p>
          <a:p>
            <a:pPr lvl="1" latinLnBrk="0">
              <a:defRPr lang="en-GB" altLang="en-US"/>
            </a:pPr>
            <a:r>
              <a:rPr lang="en-GB" altLang=""/>
              <a:t>Second level</a:t>
            </a:r>
          </a:p>
          <a:p>
            <a:pPr lvl="2" latinLnBrk="0">
              <a:defRPr lang="en-GB" altLang="en-US"/>
            </a:pPr>
            <a:r>
              <a:rPr lang="en-GB" altLang=""/>
              <a:t>Third level</a:t>
            </a:r>
          </a:p>
          <a:p>
            <a:pPr lvl="3" latinLnBrk="0">
              <a:defRPr lang="en-GB" altLang="en-US"/>
            </a:pPr>
            <a:r>
              <a:rPr lang="en-GB" altLang=""/>
              <a:t>Fourth level</a:t>
            </a:r>
          </a:p>
          <a:p>
            <a:pPr lvl="4" latinLnBrk="0">
              <a:defRPr lang="en-GB" altLang="en-US"/>
            </a:pPr>
            <a:r>
              <a:rPr lang="en-GB" altLang="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08037" y="3984220"/>
            <a:ext cx="5384799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latinLnBrk="0">
              <a:defRPr lang="en-GB" altLang="en-US"/>
            </a:pPr>
            <a:r>
              <a:rPr lang="en-GB" altLang=""/>
              <a:t>Double tap to edit Master text styles</a:t>
            </a:r>
          </a:p>
          <a:p>
            <a:pPr lvl="1" latinLnBrk="0">
              <a:defRPr lang="en-GB" altLang="en-US"/>
            </a:pPr>
            <a:r>
              <a:rPr lang="en-GB" altLang=""/>
              <a:t>Second level</a:t>
            </a:r>
          </a:p>
          <a:p>
            <a:pPr lvl="2" latinLnBrk="0">
              <a:defRPr lang="en-GB" altLang="en-US"/>
            </a:pPr>
            <a:r>
              <a:rPr lang="en-GB" altLang=""/>
              <a:t>Third level</a:t>
            </a:r>
          </a:p>
          <a:p>
            <a:pPr lvl="3" latinLnBrk="0">
              <a:defRPr lang="en-GB" altLang="en-US"/>
            </a:pPr>
            <a:r>
              <a:rPr lang="en-GB" altLang=""/>
              <a:t>Fourth level</a:t>
            </a:r>
          </a:p>
          <a:p>
            <a:pPr lvl="4" latinLnBrk="0">
              <a:defRPr lang="en-GB" altLang="en-US"/>
            </a:pPr>
            <a:r>
              <a:rPr lang="en-GB" altLang="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6036" y="3984220"/>
            <a:ext cx="5384799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latinLnBrk="0">
              <a:defRPr lang="en-GB" altLang="en-US"/>
            </a:pPr>
            <a:r>
              <a:rPr lang="en-GB" altLang=""/>
              <a:t>Double tap to edit Master text styles</a:t>
            </a:r>
          </a:p>
          <a:p>
            <a:pPr lvl="1" latinLnBrk="0">
              <a:defRPr lang="en-GB" altLang="en-US"/>
            </a:pPr>
            <a:r>
              <a:rPr lang="en-GB" altLang=""/>
              <a:t>Second level</a:t>
            </a:r>
          </a:p>
          <a:p>
            <a:pPr lvl="2" latinLnBrk="0">
              <a:defRPr lang="en-GB" altLang="en-US"/>
            </a:pPr>
            <a:r>
              <a:rPr lang="en-GB" altLang=""/>
              <a:t>Third level</a:t>
            </a:r>
          </a:p>
          <a:p>
            <a:pPr lvl="3" latinLnBrk="0">
              <a:defRPr lang="en-GB" altLang="en-US"/>
            </a:pPr>
            <a:r>
              <a:rPr lang="en-GB" altLang=""/>
              <a:t>Fourth level</a:t>
            </a:r>
          </a:p>
          <a:p>
            <a:pPr lvl="4" latinLnBrk="0">
              <a:defRPr lang="en-GB" altLang="en-US"/>
            </a:pPr>
            <a:r>
              <a:rPr lang="en-GB" altLang="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latinLnBrk="0">
              <a:defRPr lang="en-GB" altLang="en-US"/>
            </a:pPr>
            <a:fld id="{5ACE7E28-9336-4363-8674-B91477D8F243}" type="datetime1">
              <a:rPr lang="en-GB" altLang=""/>
              <a:pPr lvl="0" latinLnBrk="0">
                <a:defRPr lang="en-GB" altLang="en-US"/>
              </a:pPr>
              <a:t>12/08/2015</a:t>
            </a:fld>
            <a:endParaRPr lang="en-GB" altLang="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latinLnBrk="0">
              <a:defRPr lang="en-GB" altLang="en-US"/>
            </a:pPr>
            <a:endParaRPr lang="en-GB" altLang="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latinLnBrk="0">
              <a:defRPr lang="en-GB" altLang="en-US"/>
            </a:pPr>
            <a:fld id="{AD22CD3B-FDDF-4998-970C-76E6E0BEC65F}" type="slidenum">
              <a:rPr lang="en-GB" altLang=""/>
              <a:pPr lvl="0" latinLnBrk="0">
                <a:defRPr lang="en-GB" altLang="en-US"/>
              </a:pPr>
              <a:t>‹#›</a:t>
            </a:fld>
            <a:endParaRPr lang="en-GB" altLang="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6" y="4800600"/>
            <a:ext cx="7315199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lvl="0" latinLnBrk="0">
              <a:defRPr lang="en-GB" altLang="en-US"/>
            </a:pPr>
            <a:r>
              <a:rPr lang="en-GB" altLang=""/>
              <a:t>Double tap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6" y="612775"/>
            <a:ext cx="7315199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 latinLnBrk="0">
              <a:defRPr lang="en-GB" altLang="en-US"/>
            </a:pPr>
            <a:r>
              <a:rPr lang="en-GB" altLang=""/>
              <a:t>Double tap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6" y="5367338"/>
            <a:ext cx="7315199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latinLnBrk="0">
              <a:defRPr lang="en-GB" altLang="en-US"/>
            </a:pPr>
            <a:r>
              <a:rPr lang="en-GB" altLang=""/>
              <a:t>Double tap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latinLnBrk="0">
              <a:defRPr lang="en-GB" altLang="en-US"/>
            </a:pPr>
            <a:fld id="{5ACE7E28-9336-4363-8674-B91477D8F243}" type="datetime1">
              <a:rPr lang="en-GB" altLang=""/>
              <a:pPr lvl="0" latinLnBrk="0">
                <a:defRPr lang="en-GB" altLang="en-US"/>
              </a:pPr>
              <a:t>12/08/2015</a:t>
            </a:fld>
            <a:endParaRPr lang="en-GB" altLang="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latinLnBrk="0">
              <a:defRPr lang="en-GB" altLang="en-US"/>
            </a:pPr>
            <a:endParaRPr lang="en-GB" altLang="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latinLnBrk="0">
              <a:defRPr lang="en-GB" altLang="en-US"/>
            </a:pPr>
            <a:fld id="{AD22CD3B-FDDF-4998-970C-76E6E0BEC65F}" type="slidenum">
              <a:rPr lang="en-GB" altLang=""/>
              <a:pPr lvl="0" latinLnBrk="0">
                <a:defRPr lang="en-GB" altLang="en-US"/>
              </a:pPr>
              <a:t>‹#›</a:t>
            </a:fld>
            <a:endParaRPr lang="en-GB" altLang="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274638"/>
            <a:ext cx="1097279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Double tap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1600200"/>
            <a:ext cx="1097279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 smtClean="0"/>
              <a:t>Double tap to edit Master text styles</a:t>
            </a:r>
          </a:p>
          <a:p>
            <a:pPr lvl="1"/>
            <a:r>
              <a:rPr lang="ko-KR" altLang="en-US" dirty="0" smtClean="0"/>
              <a:t>Second level</a:t>
            </a:r>
          </a:p>
          <a:p>
            <a:pPr lvl="2"/>
            <a:r>
              <a:rPr lang="ko-KR" altLang="en-US" dirty="0" smtClean="0"/>
              <a:t>Third level</a:t>
            </a:r>
          </a:p>
          <a:p>
            <a:pPr lvl="3"/>
            <a:r>
              <a:rPr lang="ko-KR" altLang="en-US" dirty="0" smtClean="0"/>
              <a:t>Fourth level</a:t>
            </a:r>
          </a:p>
          <a:p>
            <a:pPr lvl="4"/>
            <a:r>
              <a:rPr lang="ko-KR" altLang="en-US" dirty="0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99" y="6356350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2D86A-5F52-4165-8473-F1B836277586}" type="datetime1">
              <a:rPr lang="ko-KR" altLang="en-US" smtClean="0"/>
              <a:pPr/>
              <a:t>2015-08-12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599" y="6356350"/>
            <a:ext cx="3860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599" y="6356350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</p:sldLayoutIdLst>
  <p:hf sldNum="0"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latinLnBrk="0">
              <a:defRPr lang="en-GB" altLang="en-US"/>
            </a:pPr>
            <a:endParaRPr lang="en-GB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atinLnBrk="0">
              <a:defRPr lang="en-GB" altLang="en-US"/>
            </a:pPr>
            <a:endParaRPr lang="en-GB" altLang="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atinLnBrk="0">
              <a:defRPr lang="en-GB" altLang="en-US"/>
            </a:pPr>
            <a:endParaRPr lang="en-GB" altLang="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tretch>
            <a:fillRect/>
          </a:stretch>
        </p:blipFill>
        <p:spPr>
          <a:xfrm>
            <a:off x="3575684" y="1700784"/>
            <a:ext cx="4968622" cy="4248531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atinLnBrk="0">
              <a:defRPr lang="en-GB" altLang="en-US"/>
            </a:pPr>
            <a:endParaRPr lang="en-GB" altLang="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tretch>
            <a:fillRect/>
          </a:stretch>
        </p:blipFill>
        <p:spPr>
          <a:xfrm>
            <a:off x="4190998" y="2386806"/>
            <a:ext cx="3810000" cy="295275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atinLnBrk="0">
              <a:defRPr lang="en-GB" altLang="en-US"/>
            </a:pPr>
            <a:r>
              <a:rPr lang="en-GB" altLang="en-US"/>
              <a:t>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639367"/>
            <a:ext cx="10972798" cy="4525963"/>
          </a:xfrm>
        </p:spPr>
        <p:txBody>
          <a:bodyPr/>
          <a:lstStyle/>
          <a:p>
            <a:pPr marL="0" indent="0" latinLnBrk="0">
              <a:buNone/>
              <a:defRPr lang="en-GB" altLang="en-US"/>
            </a:pPr>
            <a:r>
              <a:rPr lang="en-GB" altLang="en-US"/>
              <a:t>Pulled elbow is common in children between 1-4 years</a:t>
            </a:r>
          </a:p>
          <a:p>
            <a:pPr marL="0" indent="0" latinLnBrk="0">
              <a:buNone/>
              <a:defRPr lang="en-GB" altLang="en-US"/>
            </a:pPr>
            <a:r>
              <a:rPr lang="en-GB" altLang="en-US"/>
              <a:t>Rare after the age of 4 years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atinLnBrk="0">
              <a:defRPr lang="en-GB" altLang="en-US"/>
            </a:pPr>
            <a:r>
              <a:rPr lang="en-GB" altLang="en-US"/>
              <a:t>Mechanism?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700784"/>
            <a:ext cx="10972798" cy="4425379"/>
          </a:xfrm>
        </p:spPr>
        <p:txBody>
          <a:bodyPr>
            <a:normAutofit fontScale="92500" lnSpcReduction="20000"/>
          </a:bodyPr>
          <a:lstStyle/>
          <a:p>
            <a:pPr latinLnBrk="0">
              <a:defRPr lang="en-GB" altLang="en-US"/>
            </a:pPr>
            <a:r>
              <a:rPr lang="en-GB" altLang="en-US"/>
              <a:t>Longitudinal axial traction applied to an extended pronated  arm</a:t>
            </a:r>
          </a:p>
          <a:p>
            <a:pPr latinLnBrk="0">
              <a:defRPr lang="en-GB" altLang="en-US"/>
            </a:pPr>
            <a:r>
              <a:rPr lang="en-GB" altLang=""/>
              <a:t>Nursemaid's elbow may happen if you:</a:t>
            </a:r>
          </a:p>
          <a:p>
            <a:pPr latinLnBrk="0">
              <a:defRPr lang="en-GB" altLang="en-US"/>
            </a:pPr>
            <a:endParaRPr lang="en-GB" altLang=""/>
          </a:p>
          <a:p>
            <a:pPr latinLnBrk="0">
              <a:defRPr lang="en-GB" altLang="en-US"/>
            </a:pPr>
            <a:r>
              <a:rPr lang="en-GB" altLang=""/>
              <a:t>Catch a child by the hand to stop a fall.</a:t>
            </a:r>
          </a:p>
          <a:p>
            <a:pPr latinLnBrk="0">
              <a:defRPr lang="en-GB" altLang="en-US"/>
            </a:pPr>
            <a:r>
              <a:rPr lang="en-GB" altLang=""/>
              <a:t>Lift a child up by the hands or wrists.</a:t>
            </a:r>
          </a:p>
          <a:p>
            <a:pPr latinLnBrk="0">
              <a:defRPr lang="en-GB" altLang="en-US"/>
            </a:pPr>
            <a:r>
              <a:rPr lang="en-GB" altLang=""/>
              <a:t>Pull a child's arm through a jacket sleeve.</a:t>
            </a:r>
          </a:p>
          <a:p>
            <a:pPr latinLnBrk="0">
              <a:defRPr lang="en-GB" altLang="en-US"/>
            </a:pPr>
            <a:r>
              <a:rPr lang="en-GB" altLang=""/>
              <a:t>Swing a child by the arms or hands.</a:t>
            </a:r>
          </a:p>
          <a:p>
            <a:pPr latinLnBrk="0">
              <a:defRPr lang="en-GB" altLang="en-US"/>
            </a:pPr>
            <a:r>
              <a:rPr lang="en-GB" altLang=""/>
              <a:t>Yank on a child's arm to make him or her walk faster.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atinLnBrk="0">
              <a:defRPr lang="en-GB" altLang="en-US"/>
            </a:pPr>
            <a:endParaRPr lang="en-GB" altLang="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tretch>
            <a:fillRect/>
          </a:stretch>
        </p:blipFill>
        <p:spPr>
          <a:xfrm>
            <a:off x="3647694" y="1988820"/>
            <a:ext cx="4896612" cy="3672459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atinLnBrk="0">
              <a:defRPr lang="en-GB" altLang="en-US"/>
            </a:pPr>
            <a:r>
              <a:rPr lang="en-GB" altLang="en-US"/>
              <a:t>Anatomy</a:t>
            </a:r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tretch>
            <a:fillRect/>
          </a:stretch>
        </p:blipFill>
        <p:spPr>
          <a:xfrm>
            <a:off x="2070335" y="1340739"/>
            <a:ext cx="8706249" cy="4525963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atinLnBrk="0">
              <a:defRPr lang="en-GB" altLang="en-US"/>
            </a:pPr>
            <a:r>
              <a:rPr lang="en-GB" altLang="en-US"/>
              <a:t>Symptoms and signs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3361" y="1628791"/>
            <a:ext cx="10972798" cy="4525963"/>
          </a:xfrm>
        </p:spPr>
        <p:txBody>
          <a:bodyPr>
            <a:normAutofit fontScale="92500" lnSpcReduction="10000"/>
          </a:bodyPr>
          <a:lstStyle/>
          <a:p>
            <a:pPr marL="0" indent="0" latinLnBrk="0">
              <a:buNone/>
              <a:defRPr lang="en-GB" altLang="en-US"/>
            </a:pPr>
            <a:r>
              <a:rPr lang="en-GB" altLang="en-US"/>
              <a:t>The child will be holding his/her arm in a slightly flexed and pronated position.</a:t>
            </a:r>
          </a:p>
          <a:p>
            <a:pPr marL="0" indent="0" latinLnBrk="0">
              <a:buNone/>
              <a:defRPr lang="en-GB" altLang="en-US"/>
            </a:pPr>
            <a:r>
              <a:rPr lang="en-GB" altLang="en-US"/>
              <a:t>refusing to use the arm and supporting it with the other arm.</a:t>
            </a:r>
          </a:p>
          <a:p>
            <a:pPr marL="0" indent="0" latinLnBrk="0">
              <a:buNone/>
              <a:defRPr lang="en-GB" altLang="en-US"/>
            </a:pPr>
            <a:r>
              <a:rPr lang="en-GB" altLang="en-US"/>
              <a:t>Erythema, warmth, edema, or signs of trauma are absent.</a:t>
            </a:r>
          </a:p>
          <a:p>
            <a:pPr marL="0" indent="0" latinLnBrk="0">
              <a:buNone/>
              <a:defRPr lang="en-GB" altLang="en-US"/>
            </a:pPr>
            <a:r>
              <a:rPr lang="en-GB" altLang="en-US"/>
              <a:t>Pain on moving the arm (especially supination and pronation).</a:t>
            </a:r>
          </a:p>
          <a:p>
            <a:pPr marL="0" indent="0" latinLnBrk="0">
              <a:buNone/>
              <a:defRPr lang="en-GB" altLang="en-US"/>
            </a:pPr>
            <a:r>
              <a:rPr lang="en-GB" altLang="en-US"/>
              <a:t>There might be tenderness over the radial head.</a:t>
            </a:r>
          </a:p>
          <a:p>
            <a:pPr marL="0" indent="0" latinLnBrk="0">
              <a:buNone/>
              <a:defRPr lang="en-GB" altLang="en-US"/>
            </a:pPr>
            <a:r>
              <a:rPr lang="en-GB" altLang="en-US"/>
              <a:t>Distal circulation, sensation, and motor activity are normal.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atinLnBrk="0">
              <a:defRPr lang="en-GB" altLang="en-US"/>
            </a:pPr>
            <a:r>
              <a:rPr lang="en-GB" altLang="en-US"/>
              <a:t>Diagnosis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latinLnBrk="0">
              <a:buNone/>
              <a:defRPr lang="en-GB" altLang="en-US"/>
            </a:pPr>
            <a:r>
              <a:rPr lang="en-GB" altLang="en-US"/>
              <a:t>Diagnosis of pulled elbow is mainly a clinical diagnosis.</a:t>
            </a:r>
          </a:p>
          <a:p>
            <a:pPr marL="0" indent="0" latinLnBrk="0">
              <a:buNone/>
              <a:defRPr lang="en-GB" altLang="en-US"/>
            </a:pPr>
            <a:endParaRPr lang="en-GB" altLang=""/>
          </a:p>
          <a:p>
            <a:pPr marL="0" indent="0" latinLnBrk="0">
              <a:buNone/>
              <a:defRPr lang="en-GB" altLang="en-US"/>
            </a:pPr>
            <a:r>
              <a:rPr lang="en-GB" altLang="en-US"/>
              <a:t>Imaging modalities are used to exclude possible fractures.</a:t>
            </a:r>
          </a:p>
          <a:p>
            <a:pPr marL="0" indent="0" latinLnBrk="0">
              <a:buNone/>
              <a:defRPr lang="en-GB" altLang="en-US"/>
            </a:pPr>
            <a:endParaRPr lang="en-GB" altLang="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atinLnBrk="0">
              <a:defRPr lang="en-GB" altLang="en-US"/>
            </a:pPr>
            <a:r>
              <a:rPr lang="en-GB" altLang="en-US"/>
              <a:t>Treatment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atinLnBrk="0">
              <a:defRPr lang="en-GB" altLang="en-US"/>
            </a:pPr>
            <a:r>
              <a:rPr lang="en-GB" altLang="en-US"/>
              <a:t>Reduction :</a:t>
            </a:r>
          </a:p>
          <a:p>
            <a:pPr marL="0" indent="0" latinLnBrk="0">
              <a:buNone/>
              <a:defRPr lang="en-GB" altLang="en-US"/>
            </a:pPr>
            <a:r>
              <a:rPr lang="en-GB" altLang="en-US"/>
              <a:t>1/ Supination</a:t>
            </a:r>
          </a:p>
          <a:p>
            <a:pPr marL="0" indent="0" latinLnBrk="0">
              <a:buNone/>
              <a:defRPr lang="en-GB" altLang="en-US"/>
            </a:pPr>
            <a:r>
              <a:rPr lang="en-GB" altLang="en-US"/>
              <a:t>2/ Pronation</a:t>
            </a:r>
          </a:p>
          <a:p>
            <a:pPr marL="0" indent="0" latinLnBrk="0">
              <a:buNone/>
              <a:defRPr lang="en-GB" altLang="en-US"/>
            </a:pPr>
            <a:endParaRPr lang="en-GB" altLang="en-US"/>
          </a:p>
          <a:p>
            <a:pPr marL="0" indent="0" latinLnBrk="0">
              <a:buNone/>
              <a:defRPr lang="en-GB" altLang="en-US"/>
            </a:pPr>
            <a:r>
              <a:rPr lang="en-GB" altLang="en-US"/>
              <a:t>Educating parents about recurrence.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Hancom Office">
  <a:themeElements>
    <a:clrScheme name="Hancom Office">
      <a:dk1>
        <a:sysClr val="windowText" lastClr="000000"/>
      </a:dk1>
      <a:lt1>
        <a:sysClr val="window" lastClr="FFFFFF"/>
      </a:lt1>
      <a:dk2>
        <a:srgbClr val="1C3D62"/>
      </a:dk2>
      <a:lt2>
        <a:srgbClr val="E3DCC1"/>
      </a:lt2>
      <a:accent1>
        <a:srgbClr val="315F97"/>
      </a:accent1>
      <a:accent2>
        <a:srgbClr val="C75252"/>
      </a:accent2>
      <a:accent3>
        <a:srgbClr val="E9AE2B"/>
      </a:accent3>
      <a:accent4>
        <a:srgbClr val="699B37"/>
      </a:accent4>
      <a:accent5>
        <a:srgbClr val="358791"/>
      </a:accent5>
      <a:accent6>
        <a:srgbClr val="CA56A7"/>
      </a:accent6>
      <a:hlink>
        <a:srgbClr val="0000FF"/>
      </a:hlink>
      <a:folHlink>
        <a:srgbClr val="800080"/>
      </a:folHlink>
    </a:clrScheme>
    <a:fontScheme name="Hancom Office">
      <a:majorFont>
        <a:latin typeface="HCR Dotum"/>
        <a:ea typeface="HCR Dotum"/>
        <a:cs typeface="HCR Dotum"/>
      </a:majorFont>
      <a:minorFont>
        <a:latin typeface="HCR Dotum"/>
        <a:ea typeface="HCR Dotum"/>
        <a:cs typeface="HCR Dotum"/>
      </a:minorFont>
    </a:fontScheme>
    <a:fmtScheme name="Hancom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reflection blurRad="12700" stA="26000" endPos="28000" dist="38100" dir="54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197</Words>
  <Application>Microsoft Office PowerPoint</Application>
  <PresentationFormat>Custom</PresentationFormat>
  <Paragraphs>30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Hancom Office</vt:lpstr>
      <vt:lpstr>PowerPoint Presentation</vt:lpstr>
      <vt:lpstr>PowerPoint Presentation</vt:lpstr>
      <vt:lpstr>Age</vt:lpstr>
      <vt:lpstr>Mechanism?</vt:lpstr>
      <vt:lpstr>PowerPoint Presentation</vt:lpstr>
      <vt:lpstr>Anatomy</vt:lpstr>
      <vt:lpstr>Symptoms and signs</vt:lpstr>
      <vt:lpstr>Diagnosis</vt:lpstr>
      <vt:lpstr>Treatment</vt:lpstr>
      <vt:lpstr>PowerPoint Presentation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PULLED ELBOW (nurse made elbow)</dc:title>
  <dc:creator>moiezeltahir88</dc:creator>
  <cp:lastModifiedBy>Admin</cp:lastModifiedBy>
  <cp:revision>36</cp:revision>
  <dcterms:created xsi:type="dcterms:W3CDTF">2015-07-26T15:22:42Z</dcterms:created>
  <dcterms:modified xsi:type="dcterms:W3CDTF">2015-08-12T13:10:07Z</dcterms:modified>
</cp:coreProperties>
</file>