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4" d="100"/>
          <a:sy n="74" d="100"/>
        </p:scale>
        <p:origin x="-336" y="-72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940A130E-E3B8-4EBE-931F-81B26B8448AA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800C6A38-4290-41DD-B95C-4155372FD4A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ert" type="objOnly" preserve="1">
  <p:cSld name="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CA348888-F454-4AD2-BA62-3AF29D9807C0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type="clipArtAndTx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en-GB" altLang="en-US"/>
            </a:pPr>
            <a:r>
              <a:rPr lang="ko-KR" altLang="en-US"/>
              <a:t>Introduction</a:t>
            </a:r>
          </a:p>
          <a:p>
            <a:pPr lvl="0">
              <a:defRPr lang="en-GB" altLang="en-US"/>
            </a:pPr>
            <a:r>
              <a:rPr lang="ko-KR" altLang="en-US"/>
              <a:t>Body 1</a:t>
            </a:r>
          </a:p>
          <a:p>
            <a:pPr lvl="0">
              <a:defRPr lang="en-GB" altLang="en-US"/>
            </a:pPr>
            <a:r>
              <a:rPr lang="ko-KR" altLang="en-US"/>
              <a:t>Body 2</a:t>
            </a:r>
          </a:p>
          <a:p>
            <a:pPr lvl="0">
              <a:defRPr lang="en-GB" altLang="en-US"/>
            </a:pPr>
            <a:r>
              <a:rPr lang="ko-KR" altLang="en-US"/>
              <a:t>Body 3</a:t>
            </a:r>
          </a:p>
          <a:p>
            <a:pPr lvl="0">
              <a:defRPr lang="en-GB" altLang="en-US"/>
            </a:pPr>
            <a:r>
              <a:rPr lang="ko-KR" altLang="en-US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956FEC12-A4C9-4837-AF94-AD867782C04C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957F84A3-4F29-4053-ACFD-1BAF2D3F140C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4953836A-82A3-4C8B-9D31-CD724F3673ED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EBAF6-36D0-4DD8-B695-D4C1B37E35D6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60728D28-603B-4EFC-80F8-17E5E9107035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s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27A1F4E-0809-4239-8034-C38E431DAF92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5E0DA496-7307-4E8B-88DE-CB97B48BAB6F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 type="tbl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 latinLnBrk="0">
              <a:defRPr lang="en-GB" altLang="en-US"/>
            </a:pPr>
            <a:r>
              <a:rPr lang="en-GB" altLang=""/>
              <a:t>Double tap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58721E90-850C-410B-8B89-8394F580CFDA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s" type="fourObj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 latinLnBrk="0">
              <a:defRPr lang="en-GB" altLang="en-US"/>
            </a:pPr>
            <a:r>
              <a:rPr lang="en-GB" altLang=""/>
              <a:t>Second level</a:t>
            </a:r>
          </a:p>
          <a:p>
            <a:pPr lvl="2" latinLnBrk="0">
              <a:defRPr lang="en-GB" altLang="en-US"/>
            </a:pPr>
            <a:r>
              <a:rPr lang="en-GB" altLang=""/>
              <a:t>Third level</a:t>
            </a:r>
          </a:p>
          <a:p>
            <a:pPr lvl="3" latinLnBrk="0">
              <a:defRPr lang="en-GB" altLang="en-US"/>
            </a:pPr>
            <a:r>
              <a:rPr lang="en-GB" altLang=""/>
              <a:t>Fourth level</a:t>
            </a:r>
          </a:p>
          <a:p>
            <a:pPr lvl="4" latinLnBrk="0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5ACE7E28-9336-4363-8674-B91477D8F243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 latinLnBrk="0">
              <a:defRPr lang="en-GB" altLang="en-US"/>
            </a:pPr>
            <a:r>
              <a:rPr lang="en-GB" altLang=""/>
              <a:t>Double tap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latinLnBrk="0">
              <a:defRPr lang="en-GB" altLang="en-US"/>
            </a:pPr>
            <a:r>
              <a:rPr lang="en-GB" altLang=""/>
              <a:t>Double tap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5ACE7E28-9336-4363-8674-B91477D8F243}" type="datetime1">
              <a:rPr lang="en-GB" altLang=""/>
              <a:pPr lvl="0" latinLnBrk="0">
                <a:defRPr lang="en-GB" altLang="en-US"/>
              </a:pPr>
              <a:t>12/08/2015</a:t>
            </a:fld>
            <a:endParaRPr lang="en-GB" altLang="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GB" altLang="en-US"/>
            </a:pPr>
            <a:endParaRPr lang="en-GB" altLang="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GB" altLang="en-US"/>
            </a:pPr>
            <a:fld id="{AD22CD3B-FDDF-4998-970C-76E6E0BEC65F}" type="slidenum">
              <a:rPr lang="en-GB" altLang=""/>
              <a:pPr lvl="0" latinLnBrk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Double tap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Double tap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2015-08-12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atinLnBrk="0">
              <a:defRPr lang="en-GB" altLang="en-US"/>
            </a:pPr>
            <a:endParaRPr lang="en-GB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en-GB" altLang="en-US"/>
            </a:pPr>
            <a:endParaRPr lang="en-GB" altLang="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endParaRPr lang="en-GB" altLang="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575684" y="1700784"/>
            <a:ext cx="4968622" cy="424853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endParaRPr lang="en-GB" altLang="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4190998" y="2386806"/>
            <a:ext cx="3810000" cy="29527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r>
              <a:rPr lang="en-GB" altLang="en-US"/>
              <a:t>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39367"/>
            <a:ext cx="10972798" cy="4525963"/>
          </a:xfrm>
        </p:spPr>
        <p:txBody>
          <a:bodyPr/>
          <a:lstStyle/>
          <a:p>
            <a:pPr marL="0" indent="0" latinLnBrk="0">
              <a:buNone/>
              <a:defRPr lang="en-GB" altLang="en-US"/>
            </a:pPr>
            <a:r>
              <a:rPr lang="en-GB" altLang="en-US"/>
              <a:t>Pulled elbow is common in children between 1-4 years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Rare after the age of 4 years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r>
              <a:rPr lang="en-GB" altLang="en-US"/>
              <a:t>Mechanism?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0784"/>
            <a:ext cx="10972798" cy="4425379"/>
          </a:xfrm>
        </p:spPr>
        <p:txBody>
          <a:bodyPr>
            <a:normAutofit fontScale="92500" lnSpcReduction="20000"/>
          </a:bodyPr>
          <a:lstStyle/>
          <a:p>
            <a:pPr latinLnBrk="0">
              <a:defRPr lang="en-GB" altLang="en-US"/>
            </a:pPr>
            <a:r>
              <a:rPr lang="en-GB" altLang="en-US"/>
              <a:t>Longitudinal axial traction applied to an extended pronated  arm</a:t>
            </a:r>
          </a:p>
          <a:p>
            <a:pPr latinLnBrk="0">
              <a:defRPr lang="en-GB" altLang="en-US"/>
            </a:pPr>
            <a:r>
              <a:rPr lang="en-GB" altLang=""/>
              <a:t>Nursemaid's elbow may happen if you:</a:t>
            </a:r>
          </a:p>
          <a:p>
            <a:pPr latinLnBrk="0">
              <a:defRPr lang="en-GB" altLang="en-US"/>
            </a:pPr>
            <a:endParaRPr lang="en-GB" altLang=""/>
          </a:p>
          <a:p>
            <a:pPr latinLnBrk="0">
              <a:defRPr lang="en-GB" altLang="en-US"/>
            </a:pPr>
            <a:r>
              <a:rPr lang="en-GB" altLang=""/>
              <a:t>Catch a child by the hand to stop a fall.</a:t>
            </a:r>
          </a:p>
          <a:p>
            <a:pPr latinLnBrk="0">
              <a:defRPr lang="en-GB" altLang="en-US"/>
            </a:pPr>
            <a:r>
              <a:rPr lang="en-GB" altLang=""/>
              <a:t>Lift a child up by the hands or wrists.</a:t>
            </a:r>
          </a:p>
          <a:p>
            <a:pPr latinLnBrk="0">
              <a:defRPr lang="en-GB" altLang="en-US"/>
            </a:pPr>
            <a:r>
              <a:rPr lang="en-GB" altLang=""/>
              <a:t>Pull a child's arm through a jacket sleeve.</a:t>
            </a:r>
          </a:p>
          <a:p>
            <a:pPr latinLnBrk="0">
              <a:defRPr lang="en-GB" altLang="en-US"/>
            </a:pPr>
            <a:r>
              <a:rPr lang="en-GB" altLang=""/>
              <a:t>Swing a child by the arms or hands.</a:t>
            </a:r>
          </a:p>
          <a:p>
            <a:pPr latinLnBrk="0">
              <a:defRPr lang="en-GB" altLang="en-US"/>
            </a:pPr>
            <a:r>
              <a:rPr lang="en-GB" altLang=""/>
              <a:t>Yank on a child's arm to make him or her walk faster.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endParaRPr lang="en-GB" altLang="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647694" y="1988820"/>
            <a:ext cx="4896612" cy="367245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r>
              <a:rPr lang="en-GB" altLang="en-US"/>
              <a:t>Anatomy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2070335" y="1340739"/>
            <a:ext cx="8706249" cy="452596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r>
              <a:rPr lang="en-GB" altLang="en-US"/>
              <a:t>Symptoms and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361" y="1628791"/>
            <a:ext cx="10972798" cy="4525963"/>
          </a:xfrm>
        </p:spPr>
        <p:txBody>
          <a:bodyPr>
            <a:normAutofit fontScale="92500" lnSpcReduction="10000"/>
          </a:bodyPr>
          <a:lstStyle/>
          <a:p>
            <a:pPr marL="0" indent="0" latinLnBrk="0">
              <a:buNone/>
              <a:defRPr lang="en-GB" altLang="en-US"/>
            </a:pPr>
            <a:r>
              <a:rPr lang="en-GB" altLang="en-US"/>
              <a:t>The child will be holding his/her arm in a slightly flexed and pronated position.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refusing to use the arm and supporting it with the other arm.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Erythema, warmth, edema, or signs of trauma are absent.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Pain on moving the arm (especially supination and pronation).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There might be tenderness over the radial head.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Distal circulation, sensation, and motor activity are normal.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r>
              <a:rPr lang="en-GB" altLang="en-US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  <a:defRPr lang="en-GB" altLang="en-US"/>
            </a:pPr>
            <a:r>
              <a:rPr lang="en-GB" altLang="en-US"/>
              <a:t>Diagnosis of pulled elbow is mainly a clinical diagnosis.</a:t>
            </a:r>
          </a:p>
          <a:p>
            <a:pPr marL="0" indent="0" latinLnBrk="0">
              <a:buNone/>
              <a:defRPr lang="en-GB" altLang="en-US"/>
            </a:pPr>
            <a:endParaRPr lang="en-GB" altLang=""/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Imaging modalities are used to exclude possible fractures.</a:t>
            </a:r>
          </a:p>
          <a:p>
            <a:pPr marL="0" indent="0" latinLnBrk="0">
              <a:buNone/>
              <a:defRPr lang="en-GB" altLang="en-US"/>
            </a:pPr>
            <a:endParaRPr lang="en-GB" altLang="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GB" altLang="en-US"/>
            </a:pPr>
            <a:r>
              <a:rPr lang="en-GB" altLang="en-US"/>
              <a:t>Treatment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en-GB" altLang="en-US"/>
            </a:pPr>
            <a:r>
              <a:rPr lang="en-GB" altLang="en-US"/>
              <a:t>Reduction :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1/ Supination</a:t>
            </a:r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2/ Pronation</a:t>
            </a:r>
          </a:p>
          <a:p>
            <a:pPr marL="0" indent="0" latinLnBrk="0">
              <a:buNone/>
              <a:defRPr lang="en-GB" altLang="en-US"/>
            </a:pPr>
            <a:endParaRPr lang="en-GB" altLang="en-US"/>
          </a:p>
          <a:p>
            <a:pPr marL="0" indent="0" latinLnBrk="0">
              <a:buNone/>
              <a:defRPr lang="en-GB" altLang="en-US"/>
            </a:pPr>
            <a:r>
              <a:rPr lang="en-GB" altLang="en-US"/>
              <a:t>Educating parents about recurrence.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Custom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Hancom Office</vt:lpstr>
      <vt:lpstr>PowerPoint Presentation</vt:lpstr>
      <vt:lpstr>PowerPoint Presentation</vt:lpstr>
      <vt:lpstr>Age</vt:lpstr>
      <vt:lpstr>Mechanism?</vt:lpstr>
      <vt:lpstr>PowerPoint Presentation</vt:lpstr>
      <vt:lpstr>Anatomy</vt:lpstr>
      <vt:lpstr>Symptoms and signs</vt:lpstr>
      <vt:lpstr>Diagnosis</vt:lpstr>
      <vt:lpstr>Treatment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PULLED ELBOW (nurse made elbow)</dc:title>
  <dc:creator>moiezeltahir88</dc:creator>
  <cp:lastModifiedBy>Admin</cp:lastModifiedBy>
  <cp:revision>36</cp:revision>
  <dcterms:created xsi:type="dcterms:W3CDTF">2015-07-26T15:22:42Z</dcterms:created>
  <dcterms:modified xsi:type="dcterms:W3CDTF">2015-08-12T13:10:07Z</dcterms:modified>
</cp:coreProperties>
</file>