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F454F0-5D0F-438A-BDEE-19F0ACC324C8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DDEEB4-64B5-4A35-AC73-458BE9ACAE7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t-thoracic.org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Guidelines review for Asthma &amp; COPD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" y="3352800"/>
            <a:ext cx="7854696" cy="17526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Dr </a:t>
            </a:r>
            <a:r>
              <a:rPr lang="en-US" dirty="0" err="1" smtClean="0"/>
              <a:t>Fahad</a:t>
            </a:r>
            <a:endParaRPr lang="en-US" dirty="0" smtClean="0"/>
          </a:p>
          <a:p>
            <a:r>
              <a:rPr lang="en-US" dirty="0" smtClean="0"/>
              <a:t>SHO 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Sources: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www.brit-thoracic.org.uk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www.asthmasociety.ie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Thanks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in ER</a:t>
            </a:r>
            <a:endParaRPr lang="en-US" dirty="0"/>
          </a:p>
        </p:txBody>
      </p:sp>
      <p:pic>
        <p:nvPicPr>
          <p:cNvPr id="4" name="Content Placeholder 3" descr="asth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0337" y="2882106"/>
            <a:ext cx="3743325" cy="2495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600200" y="457200"/>
          <a:ext cx="5724525" cy="854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6893210" imgH="10276911" progId="">
                  <p:embed/>
                </p:oleObj>
              </mc:Choice>
              <mc:Fallback>
                <p:oleObj r:id="rId3" imgW="6893210" imgH="10276911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57200"/>
                        <a:ext cx="5724525" cy="854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762000" y="-1685925"/>
          <a:ext cx="5724525" cy="854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r:id="rId3" imgW="6893210" imgH="10276911" progId="">
                  <p:embed/>
                </p:oleObj>
              </mc:Choice>
              <mc:Fallback>
                <p:oleObj r:id="rId3" imgW="6893210" imgH="10276911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-1685925"/>
                        <a:ext cx="5724525" cy="854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all" dirty="0" smtClean="0"/>
              <a:t>COPD</a:t>
            </a:r>
            <a:br>
              <a:rPr lang="en-US" cap="all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Chronic </a:t>
            </a:r>
            <a:r>
              <a:rPr lang="en-US" dirty="0"/>
              <a:t>obstructive pulmonary disease (COPD) is a long-term condition that causes inflammation in the lungs, damaged lung tissue and a narrowing of the airways, making breathing difficult.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all" dirty="0" smtClean="0"/>
              <a:t>SYMPTOMS</a:t>
            </a:r>
            <a:br>
              <a:rPr lang="en-US" cap="all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</a:t>
            </a:r>
            <a:r>
              <a:rPr lang="en-US" dirty="0" smtClean="0"/>
              <a:t>reathlessness </a:t>
            </a:r>
          </a:p>
          <a:p>
            <a:r>
              <a:rPr lang="en-US" dirty="0" smtClean="0"/>
              <a:t>Chronic </a:t>
            </a:r>
            <a:r>
              <a:rPr lang="en-US" dirty="0"/>
              <a:t>cough, with or without phlegm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Fatigue, anorexia and weight loss 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 Exacerbations can </a:t>
            </a:r>
            <a:r>
              <a:rPr lang="en-US" dirty="0"/>
              <a:t>be triggered by infections or exposure to high amounts of air pollution.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Co-morbidities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smtClean="0"/>
              <a:t>IHD, </a:t>
            </a:r>
            <a:r>
              <a:rPr lang="en-US" dirty="0"/>
              <a:t>anxiety and depression, osteoporosis, gastro-</a:t>
            </a:r>
            <a:r>
              <a:rPr lang="en-US" dirty="0" err="1"/>
              <a:t>oesophageal</a:t>
            </a:r>
            <a:r>
              <a:rPr lang="en-US" dirty="0"/>
              <a:t> reflux, skeletal muscle dysfunction, </a:t>
            </a:r>
            <a:r>
              <a:rPr lang="en-US" dirty="0" err="1"/>
              <a:t>anaemia</a:t>
            </a:r>
            <a:r>
              <a:rPr lang="en-US" dirty="0"/>
              <a:t>, lung cancer, diabetes and metabolic syndrome.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for </a:t>
            </a:r>
            <a:r>
              <a:rPr lang="en-US" dirty="0" err="1" smtClean="0"/>
              <a:t>dyspnea,tachypnoea,accessory</a:t>
            </a:r>
            <a:r>
              <a:rPr lang="en-US" dirty="0" smtClean="0"/>
              <a:t> muscle use , lip pursing &amp; </a:t>
            </a:r>
            <a:r>
              <a:rPr lang="en-US" dirty="0" err="1" smtClean="0"/>
              <a:t>hyperinflated</a:t>
            </a:r>
            <a:r>
              <a:rPr lang="en-US" dirty="0" smtClean="0"/>
              <a:t> –barrel shaped chest</a:t>
            </a:r>
          </a:p>
          <a:p>
            <a:r>
              <a:rPr lang="en-US" dirty="0" smtClean="0"/>
              <a:t>Listen for coarse crackles.</a:t>
            </a:r>
          </a:p>
          <a:p>
            <a:r>
              <a:rPr lang="en-US" dirty="0" err="1" smtClean="0"/>
              <a:t>Cynosis,plethora</a:t>
            </a:r>
            <a:r>
              <a:rPr lang="en-US" dirty="0" smtClean="0"/>
              <a:t> and RHF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Investigations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Vital </a:t>
            </a:r>
            <a:r>
              <a:rPr lang="en-US" dirty="0" err="1" smtClean="0"/>
              <a:t>Obs</a:t>
            </a:r>
            <a:endParaRPr lang="en-US" dirty="0" smtClean="0"/>
          </a:p>
          <a:p>
            <a:r>
              <a:rPr lang="en-US" dirty="0" smtClean="0"/>
              <a:t>CXR to R/O any </a:t>
            </a:r>
            <a:r>
              <a:rPr lang="en-US" dirty="0" err="1" smtClean="0"/>
              <a:t>Pneumonia,pneumothorax</a:t>
            </a:r>
            <a:r>
              <a:rPr lang="en-US" dirty="0" smtClean="0"/>
              <a:t> or hyperinflation</a:t>
            </a:r>
          </a:p>
          <a:p>
            <a:r>
              <a:rPr lang="en-US" dirty="0" smtClean="0"/>
              <a:t>ABGs</a:t>
            </a:r>
          </a:p>
          <a:p>
            <a:r>
              <a:rPr lang="en-US" dirty="0" smtClean="0"/>
              <a:t>Baseline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aims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Oxygen—maintain SPO2 at 88-92 %</a:t>
            </a:r>
          </a:p>
          <a:p>
            <a:r>
              <a:rPr lang="en-US" dirty="0" err="1" smtClean="0"/>
              <a:t>Bronchiodilators</a:t>
            </a:r>
            <a:r>
              <a:rPr lang="en-US" dirty="0" smtClean="0"/>
              <a:t>--- Nebs with </a:t>
            </a:r>
            <a:r>
              <a:rPr lang="en-US" dirty="0" err="1" smtClean="0"/>
              <a:t>Salbutamol</a:t>
            </a:r>
            <a:r>
              <a:rPr lang="en-US" dirty="0" smtClean="0"/>
              <a:t> + </a:t>
            </a:r>
            <a:r>
              <a:rPr lang="en-US" dirty="0" err="1" smtClean="0"/>
              <a:t>Ipratropium</a:t>
            </a:r>
            <a:r>
              <a:rPr lang="en-US" dirty="0" smtClean="0"/>
              <a:t> Bromide</a:t>
            </a:r>
          </a:p>
          <a:p>
            <a:r>
              <a:rPr lang="en-US" dirty="0" err="1" smtClean="0"/>
              <a:t>Steriods</a:t>
            </a:r>
            <a:r>
              <a:rPr lang="en-US" dirty="0" smtClean="0"/>
              <a:t>—Hydrocortisone IV</a:t>
            </a:r>
          </a:p>
          <a:p>
            <a:r>
              <a:rPr lang="en-US" dirty="0" smtClean="0"/>
              <a:t>Repeat ABGs if </a:t>
            </a:r>
            <a:r>
              <a:rPr lang="en-US" dirty="0" err="1" smtClean="0"/>
              <a:t>req</a:t>
            </a:r>
            <a:endParaRPr lang="en-US" dirty="0" smtClean="0"/>
          </a:p>
          <a:p>
            <a:r>
              <a:rPr lang="en-US" dirty="0" smtClean="0"/>
              <a:t>Consider giving IV </a:t>
            </a:r>
            <a:r>
              <a:rPr lang="en-US" dirty="0" err="1" smtClean="0"/>
              <a:t>Salbutamol</a:t>
            </a:r>
            <a:r>
              <a:rPr lang="en-US" dirty="0" smtClean="0"/>
              <a:t> or </a:t>
            </a:r>
            <a:r>
              <a:rPr lang="en-US" dirty="0" err="1" smtClean="0"/>
              <a:t>Aminophylline</a:t>
            </a:r>
            <a:r>
              <a:rPr lang="en-US" dirty="0" smtClean="0"/>
              <a:t> if    inadequate response to nebs.</a:t>
            </a:r>
          </a:p>
          <a:p>
            <a:r>
              <a:rPr lang="en-US" dirty="0" smtClean="0"/>
              <a:t>Non-invasive Ventilation for exacerbations: CPAP &amp; </a:t>
            </a:r>
            <a:r>
              <a:rPr lang="en-US" dirty="0" err="1" smtClean="0"/>
              <a:t>BiPAP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147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Guidelines review for Asthma &amp; COPD</vt:lpstr>
      <vt:lpstr>What to do in ER</vt:lpstr>
      <vt:lpstr>PowerPoint Presentation</vt:lpstr>
      <vt:lpstr>PowerPoint Presentation</vt:lpstr>
      <vt:lpstr>COPD </vt:lpstr>
      <vt:lpstr>SYMPTOMS </vt:lpstr>
      <vt:lpstr>Examinations</vt:lpstr>
      <vt:lpstr>Investigations </vt:lpstr>
      <vt:lpstr>Treatment aims </vt:lpstr>
      <vt:lpstr>Sources: www.brit-thoracic.org.uk www.asthmasociety.ie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review for Athma &amp; COPD</dc:title>
  <dc:creator>HP</dc:creator>
  <cp:lastModifiedBy>Admin</cp:lastModifiedBy>
  <cp:revision>11</cp:revision>
  <dcterms:created xsi:type="dcterms:W3CDTF">2015-08-18T11:45:21Z</dcterms:created>
  <dcterms:modified xsi:type="dcterms:W3CDTF">2015-09-08T09:41:14Z</dcterms:modified>
</cp:coreProperties>
</file>