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2"/>
  </p:sldMasterIdLst>
  <p:notesMasterIdLst>
    <p:notesMasterId r:id="rId4"/>
  </p:notesMasterIdLst>
  <p:handoutMasterIdLst>
    <p:handoutMasterId r:id="rId5"/>
  </p:handoutMasterIdLst>
  <p:sldIdLst>
    <p:sldId id="256" r:id="rId3"/>
  </p:sldIdLst>
  <p:sldSz cx="32918400" cy="438912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6402" y="-15666"/>
      </p:cViewPr>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4/13/2016</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4/13/2016</a:t>
            </a:fld>
            <a:endParaRPr lang="en-US"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smtClean="0"/>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1158174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3050831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127387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4800600" y="1320800"/>
            <a:ext cx="23317200" cy="3352720"/>
          </a:xfrm>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4800600" y="4784805"/>
            <a:ext cx="23317200" cy="1107996"/>
          </a:xfrm>
        </p:spPr>
        <p:txBody>
          <a:bodyPr>
            <a:noAutofit/>
          </a:bodyPr>
          <a:lstStyle>
            <a:lvl1pPr marL="0" indent="0">
              <a:spcBef>
                <a:spcPts val="0"/>
              </a:spcBef>
              <a:buNone/>
              <a:defRPr sz="1800">
                <a:solidFill>
                  <a:schemeClr val="bg1"/>
                </a:solidFill>
              </a:defRPr>
            </a:lvl1pPr>
            <a:lvl2pPr marL="0" indent="0">
              <a:spcBef>
                <a:spcPts val="0"/>
              </a:spcBef>
              <a:buNone/>
              <a:defRPr sz="1800">
                <a:solidFill>
                  <a:schemeClr val="bg1"/>
                </a:solidFill>
              </a:defRPr>
            </a:lvl2pPr>
            <a:lvl3pPr marL="0" indent="0">
              <a:spcBef>
                <a:spcPts val="0"/>
              </a:spcBef>
              <a:buNone/>
              <a:defRPr sz="1800">
                <a:solidFill>
                  <a:schemeClr val="bg1"/>
                </a:solidFill>
              </a:defRPr>
            </a:lvl3pPr>
            <a:lvl4pPr marL="0" indent="0">
              <a:spcBef>
                <a:spcPts val="0"/>
              </a:spcBef>
              <a:buNone/>
              <a:defRPr sz="1800">
                <a:solidFill>
                  <a:schemeClr val="bg1"/>
                </a:solidFill>
              </a:defRPr>
            </a:lvl4pPr>
            <a:lvl5pPr marL="0" indent="0">
              <a:spcBef>
                <a:spcPts val="0"/>
              </a:spcBef>
              <a:buNone/>
              <a:defRPr sz="1800">
                <a:solidFill>
                  <a:schemeClr val="bg1"/>
                </a:solidFill>
              </a:defRPr>
            </a:lvl5pPr>
            <a:lvl6pPr marL="0" indent="0">
              <a:spcBef>
                <a:spcPts val="0"/>
              </a:spcBef>
              <a:buNone/>
              <a:defRPr sz="1800">
                <a:solidFill>
                  <a:schemeClr val="bg1"/>
                </a:solidFill>
              </a:defRPr>
            </a:lvl6pPr>
            <a:lvl7pPr marL="0" indent="0">
              <a:spcBef>
                <a:spcPts val="0"/>
              </a:spcBef>
              <a:buNone/>
              <a:defRPr sz="1800">
                <a:solidFill>
                  <a:schemeClr val="bg1"/>
                </a:solidFill>
              </a:defRPr>
            </a:lvl7pPr>
            <a:lvl8pPr marL="0" indent="0">
              <a:spcBef>
                <a:spcPts val="0"/>
              </a:spcBef>
              <a:buNone/>
              <a:defRPr sz="1800">
                <a:solidFill>
                  <a:schemeClr val="bg1"/>
                </a:solidFill>
              </a:defRPr>
            </a:lvl8pPr>
            <a:lvl9pPr marL="0" indent="0">
              <a:spcBef>
                <a:spcPts val="0"/>
              </a:spcBef>
              <a:buNone/>
              <a:defRPr sz="1800">
                <a:solidFill>
                  <a:schemeClr val="bg1"/>
                </a:solidFill>
              </a:defRPr>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4/13/2016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857250" y="7802880"/>
            <a:ext cx="9601200" cy="1625600"/>
          </a:xfrm>
          <a:prstGeom prst="round1Rect">
            <a:avLst/>
          </a:prstGeom>
          <a:solidFill>
            <a:schemeClr val="accent2"/>
          </a:solidFill>
        </p:spPr>
        <p:txBody>
          <a:bodyPr lIns="365760" anchor="ctr">
            <a:noAutofit/>
          </a:bodyPr>
          <a:lstStyle>
            <a:lvl1pPr marL="0" indent="0">
              <a:spcBef>
                <a:spcPts val="0"/>
              </a:spcBef>
              <a:buNone/>
              <a:defRPr sz="4500" cap="all" baseline="0">
                <a:solidFill>
                  <a:schemeClr val="bg1"/>
                </a:solidFill>
                <a:latin typeface="+mj-lt"/>
              </a:defRPr>
            </a:lvl1pPr>
            <a:lvl2pPr marL="0" indent="0">
              <a:spcBef>
                <a:spcPts val="0"/>
              </a:spcBef>
              <a:buNone/>
              <a:defRPr sz="4500" cap="all" baseline="0">
                <a:solidFill>
                  <a:schemeClr val="bg1"/>
                </a:solidFill>
                <a:latin typeface="+mj-lt"/>
              </a:defRPr>
            </a:lvl2pPr>
            <a:lvl3pPr marL="0" indent="0">
              <a:spcBef>
                <a:spcPts val="0"/>
              </a:spcBef>
              <a:buNone/>
              <a:defRPr sz="4500" cap="all" baseline="0">
                <a:solidFill>
                  <a:schemeClr val="bg1"/>
                </a:solidFill>
                <a:latin typeface="+mj-lt"/>
              </a:defRPr>
            </a:lvl3pPr>
            <a:lvl4pPr marL="0" indent="0">
              <a:spcBef>
                <a:spcPts val="0"/>
              </a:spcBef>
              <a:buNone/>
              <a:defRPr sz="4500" cap="all" baseline="0">
                <a:solidFill>
                  <a:schemeClr val="bg1"/>
                </a:solidFill>
                <a:latin typeface="+mj-lt"/>
              </a:defRPr>
            </a:lvl4pPr>
            <a:lvl5pPr marL="0" indent="0">
              <a:spcBef>
                <a:spcPts val="0"/>
              </a:spcBef>
              <a:buNone/>
              <a:defRPr sz="4500" cap="all" baseline="0">
                <a:solidFill>
                  <a:schemeClr val="bg1"/>
                </a:solidFill>
                <a:latin typeface="+mj-lt"/>
              </a:defRPr>
            </a:lvl5pPr>
            <a:lvl6pPr marL="0" indent="0">
              <a:spcBef>
                <a:spcPts val="0"/>
              </a:spcBef>
              <a:buNone/>
              <a:defRPr sz="4500" cap="all" baseline="0">
                <a:solidFill>
                  <a:schemeClr val="bg1"/>
                </a:solidFill>
                <a:latin typeface="+mj-lt"/>
              </a:defRPr>
            </a:lvl6pPr>
            <a:lvl7pPr marL="0" indent="0">
              <a:spcBef>
                <a:spcPts val="0"/>
              </a:spcBef>
              <a:buNone/>
              <a:defRPr sz="4500" cap="all" baseline="0">
                <a:solidFill>
                  <a:schemeClr val="bg1"/>
                </a:solidFill>
                <a:latin typeface="+mj-lt"/>
              </a:defRPr>
            </a:lvl7pPr>
            <a:lvl8pPr marL="0" indent="0">
              <a:spcBef>
                <a:spcPts val="0"/>
              </a:spcBef>
              <a:buNone/>
              <a:defRPr sz="4500" cap="all" baseline="0">
                <a:solidFill>
                  <a:schemeClr val="bg1"/>
                </a:solidFill>
                <a:latin typeface="+mj-lt"/>
              </a:defRPr>
            </a:lvl8pPr>
            <a:lvl9pPr marL="0" indent="0">
              <a:spcBef>
                <a:spcPts val="0"/>
              </a:spcBef>
              <a:buNone/>
              <a:defRPr sz="4500" cap="all" baseline="0">
                <a:solidFill>
                  <a:schemeClr val="bg1"/>
                </a:solidFill>
                <a:latin typeface="+mj-lt"/>
              </a:defRPr>
            </a:lvl9pPr>
          </a:lstStyle>
          <a:p>
            <a:pPr lvl="0"/>
            <a:r>
              <a:rPr lang="en-US" dirty="0" smtClean="0"/>
              <a:t>Heading</a:t>
            </a:r>
            <a:endParaRPr lang="en-US" dirty="0"/>
          </a:p>
        </p:txBody>
      </p:sp>
      <p:sp>
        <p:nvSpPr>
          <p:cNvPr id="19" name="Content Placeholder 17"/>
          <p:cNvSpPr>
            <a:spLocks noGrp="1"/>
          </p:cNvSpPr>
          <p:nvPr>
            <p:ph sz="quarter" idx="24" hasCustomPrompt="1"/>
          </p:nvPr>
        </p:nvSpPr>
        <p:spPr>
          <a:xfrm>
            <a:off x="857250" y="9428480"/>
            <a:ext cx="9601200" cy="9144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1" name="Text Placeholder 6"/>
          <p:cNvSpPr>
            <a:spLocks noGrp="1"/>
          </p:cNvSpPr>
          <p:nvPr>
            <p:ph type="body" sz="quarter" idx="17" hasCustomPrompt="1"/>
          </p:nvPr>
        </p:nvSpPr>
        <p:spPr>
          <a:xfrm>
            <a:off x="857250" y="20043648"/>
            <a:ext cx="9601200" cy="1625600"/>
          </a:xfrm>
          <a:prstGeom prst="round1Rect">
            <a:avLst/>
          </a:prstGeom>
          <a:solidFill>
            <a:schemeClr val="accent3"/>
          </a:solidFill>
        </p:spPr>
        <p:txBody>
          <a:bodyPr lIns="365760" anchor="ctr">
            <a:noAutofit/>
          </a:bodyPr>
          <a:lstStyle>
            <a:lvl1pPr marL="0" indent="0">
              <a:spcBef>
                <a:spcPts val="0"/>
              </a:spcBef>
              <a:buNone/>
              <a:defRPr sz="4500" cap="all" baseline="0">
                <a:solidFill>
                  <a:schemeClr val="bg1"/>
                </a:solidFill>
                <a:latin typeface="+mj-lt"/>
              </a:defRPr>
            </a:lvl1pPr>
            <a:lvl2pPr marL="0" indent="0">
              <a:spcBef>
                <a:spcPts val="0"/>
              </a:spcBef>
              <a:buNone/>
              <a:defRPr sz="4500" cap="all" baseline="0">
                <a:solidFill>
                  <a:schemeClr val="bg1"/>
                </a:solidFill>
                <a:latin typeface="+mj-lt"/>
              </a:defRPr>
            </a:lvl2pPr>
            <a:lvl3pPr marL="0" indent="0">
              <a:spcBef>
                <a:spcPts val="0"/>
              </a:spcBef>
              <a:buNone/>
              <a:defRPr sz="4500" cap="all" baseline="0">
                <a:solidFill>
                  <a:schemeClr val="bg1"/>
                </a:solidFill>
                <a:latin typeface="+mj-lt"/>
              </a:defRPr>
            </a:lvl3pPr>
            <a:lvl4pPr marL="0" indent="0">
              <a:spcBef>
                <a:spcPts val="0"/>
              </a:spcBef>
              <a:buNone/>
              <a:defRPr sz="4500" cap="all" baseline="0">
                <a:solidFill>
                  <a:schemeClr val="bg1"/>
                </a:solidFill>
                <a:latin typeface="+mj-lt"/>
              </a:defRPr>
            </a:lvl4pPr>
            <a:lvl5pPr marL="0" indent="0">
              <a:spcBef>
                <a:spcPts val="0"/>
              </a:spcBef>
              <a:buNone/>
              <a:defRPr sz="4500" cap="all" baseline="0">
                <a:solidFill>
                  <a:schemeClr val="bg1"/>
                </a:solidFill>
                <a:latin typeface="+mj-lt"/>
              </a:defRPr>
            </a:lvl5pPr>
            <a:lvl6pPr marL="0" indent="0">
              <a:spcBef>
                <a:spcPts val="0"/>
              </a:spcBef>
              <a:buNone/>
              <a:defRPr sz="4500" cap="all" baseline="0">
                <a:solidFill>
                  <a:schemeClr val="bg1"/>
                </a:solidFill>
                <a:latin typeface="+mj-lt"/>
              </a:defRPr>
            </a:lvl6pPr>
            <a:lvl7pPr marL="0" indent="0">
              <a:spcBef>
                <a:spcPts val="0"/>
              </a:spcBef>
              <a:buNone/>
              <a:defRPr sz="4500" cap="all" baseline="0">
                <a:solidFill>
                  <a:schemeClr val="bg1"/>
                </a:solidFill>
                <a:latin typeface="+mj-lt"/>
              </a:defRPr>
            </a:lvl7pPr>
            <a:lvl8pPr marL="0" indent="0">
              <a:spcBef>
                <a:spcPts val="0"/>
              </a:spcBef>
              <a:buNone/>
              <a:defRPr sz="4500" cap="all" baseline="0">
                <a:solidFill>
                  <a:schemeClr val="bg1"/>
                </a:solidFill>
                <a:latin typeface="+mj-lt"/>
              </a:defRPr>
            </a:lvl8pPr>
            <a:lvl9pPr marL="0" indent="0">
              <a:spcBef>
                <a:spcPts val="0"/>
              </a:spcBef>
              <a:buNone/>
              <a:defRPr sz="45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857250" y="21669249"/>
            <a:ext cx="9601200" cy="12117553"/>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857250" y="34442400"/>
            <a:ext cx="9601200" cy="1625600"/>
          </a:xfrm>
          <a:prstGeom prst="round1Rect">
            <a:avLst/>
          </a:prstGeom>
          <a:solidFill>
            <a:schemeClr val="accent4"/>
          </a:solidFill>
        </p:spPr>
        <p:txBody>
          <a:bodyPr lIns="365760" anchor="ctr">
            <a:noAutofit/>
          </a:bodyPr>
          <a:lstStyle>
            <a:lvl1pPr marL="0" indent="0">
              <a:spcBef>
                <a:spcPts val="0"/>
              </a:spcBef>
              <a:buNone/>
              <a:defRPr sz="4500" cap="all" baseline="0">
                <a:solidFill>
                  <a:schemeClr val="bg1"/>
                </a:solidFill>
                <a:latin typeface="+mj-lt"/>
              </a:defRPr>
            </a:lvl1pPr>
            <a:lvl2pPr marL="0" indent="0">
              <a:spcBef>
                <a:spcPts val="0"/>
              </a:spcBef>
              <a:buNone/>
              <a:defRPr sz="4500" cap="all" baseline="0">
                <a:solidFill>
                  <a:schemeClr val="bg1"/>
                </a:solidFill>
                <a:latin typeface="+mj-lt"/>
              </a:defRPr>
            </a:lvl2pPr>
            <a:lvl3pPr marL="0" indent="0">
              <a:spcBef>
                <a:spcPts val="0"/>
              </a:spcBef>
              <a:buNone/>
              <a:defRPr sz="4500" cap="all" baseline="0">
                <a:solidFill>
                  <a:schemeClr val="bg1"/>
                </a:solidFill>
                <a:latin typeface="+mj-lt"/>
              </a:defRPr>
            </a:lvl3pPr>
            <a:lvl4pPr marL="0" indent="0">
              <a:spcBef>
                <a:spcPts val="0"/>
              </a:spcBef>
              <a:buNone/>
              <a:defRPr sz="4500" cap="all" baseline="0">
                <a:solidFill>
                  <a:schemeClr val="bg1"/>
                </a:solidFill>
                <a:latin typeface="+mj-lt"/>
              </a:defRPr>
            </a:lvl4pPr>
            <a:lvl5pPr marL="0" indent="0">
              <a:spcBef>
                <a:spcPts val="0"/>
              </a:spcBef>
              <a:buNone/>
              <a:defRPr sz="4500" cap="all" baseline="0">
                <a:solidFill>
                  <a:schemeClr val="bg1"/>
                </a:solidFill>
                <a:latin typeface="+mj-lt"/>
              </a:defRPr>
            </a:lvl5pPr>
            <a:lvl6pPr marL="0" indent="0">
              <a:spcBef>
                <a:spcPts val="0"/>
              </a:spcBef>
              <a:buNone/>
              <a:defRPr sz="4500" cap="all" baseline="0">
                <a:solidFill>
                  <a:schemeClr val="bg1"/>
                </a:solidFill>
                <a:latin typeface="+mj-lt"/>
              </a:defRPr>
            </a:lvl6pPr>
            <a:lvl7pPr marL="0" indent="0">
              <a:spcBef>
                <a:spcPts val="0"/>
              </a:spcBef>
              <a:buNone/>
              <a:defRPr sz="4500" cap="all" baseline="0">
                <a:solidFill>
                  <a:schemeClr val="bg1"/>
                </a:solidFill>
                <a:latin typeface="+mj-lt"/>
              </a:defRPr>
            </a:lvl7pPr>
            <a:lvl8pPr marL="0" indent="0">
              <a:spcBef>
                <a:spcPts val="0"/>
              </a:spcBef>
              <a:buNone/>
              <a:defRPr sz="4500" cap="all" baseline="0">
                <a:solidFill>
                  <a:schemeClr val="bg1"/>
                </a:solidFill>
                <a:latin typeface="+mj-lt"/>
              </a:defRPr>
            </a:lvl8pPr>
            <a:lvl9pPr marL="0" indent="0">
              <a:spcBef>
                <a:spcPts val="0"/>
              </a:spcBef>
              <a:buNone/>
              <a:defRPr sz="45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857250" y="36076128"/>
            <a:ext cx="9601200" cy="6096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1658600" y="7802880"/>
            <a:ext cx="9601200" cy="1625600"/>
          </a:xfrm>
          <a:prstGeom prst="round1Rect">
            <a:avLst/>
          </a:prstGeom>
          <a:solidFill>
            <a:schemeClr val="accent5"/>
          </a:solidFill>
        </p:spPr>
        <p:txBody>
          <a:bodyPr lIns="365760" anchor="ctr">
            <a:noAutofit/>
          </a:bodyPr>
          <a:lstStyle>
            <a:lvl1pPr marL="0" indent="0">
              <a:spcBef>
                <a:spcPts val="0"/>
              </a:spcBef>
              <a:buNone/>
              <a:defRPr sz="4500" cap="all" baseline="0">
                <a:solidFill>
                  <a:schemeClr val="bg1"/>
                </a:solidFill>
                <a:latin typeface="+mj-lt"/>
              </a:defRPr>
            </a:lvl1pPr>
            <a:lvl2pPr marL="0" indent="0">
              <a:spcBef>
                <a:spcPts val="0"/>
              </a:spcBef>
              <a:buNone/>
              <a:defRPr sz="4500" cap="all" baseline="0">
                <a:solidFill>
                  <a:schemeClr val="bg1"/>
                </a:solidFill>
                <a:latin typeface="+mj-lt"/>
              </a:defRPr>
            </a:lvl2pPr>
            <a:lvl3pPr marL="0" indent="0">
              <a:spcBef>
                <a:spcPts val="0"/>
              </a:spcBef>
              <a:buNone/>
              <a:defRPr sz="4500" cap="all" baseline="0">
                <a:solidFill>
                  <a:schemeClr val="bg1"/>
                </a:solidFill>
                <a:latin typeface="+mj-lt"/>
              </a:defRPr>
            </a:lvl3pPr>
            <a:lvl4pPr marL="0" indent="0">
              <a:spcBef>
                <a:spcPts val="0"/>
              </a:spcBef>
              <a:buNone/>
              <a:defRPr sz="4500" cap="all" baseline="0">
                <a:solidFill>
                  <a:schemeClr val="bg1"/>
                </a:solidFill>
                <a:latin typeface="+mj-lt"/>
              </a:defRPr>
            </a:lvl4pPr>
            <a:lvl5pPr marL="0" indent="0">
              <a:spcBef>
                <a:spcPts val="0"/>
              </a:spcBef>
              <a:buNone/>
              <a:defRPr sz="4500" cap="all" baseline="0">
                <a:solidFill>
                  <a:schemeClr val="bg1"/>
                </a:solidFill>
                <a:latin typeface="+mj-lt"/>
              </a:defRPr>
            </a:lvl5pPr>
            <a:lvl6pPr marL="0" indent="0">
              <a:spcBef>
                <a:spcPts val="0"/>
              </a:spcBef>
              <a:buNone/>
              <a:defRPr sz="4500" cap="all" baseline="0">
                <a:solidFill>
                  <a:schemeClr val="bg1"/>
                </a:solidFill>
                <a:latin typeface="+mj-lt"/>
              </a:defRPr>
            </a:lvl6pPr>
            <a:lvl7pPr marL="0" indent="0">
              <a:spcBef>
                <a:spcPts val="0"/>
              </a:spcBef>
              <a:buNone/>
              <a:defRPr sz="4500" cap="all" baseline="0">
                <a:solidFill>
                  <a:schemeClr val="bg1"/>
                </a:solidFill>
                <a:latin typeface="+mj-lt"/>
              </a:defRPr>
            </a:lvl7pPr>
            <a:lvl8pPr marL="0" indent="0">
              <a:spcBef>
                <a:spcPts val="0"/>
              </a:spcBef>
              <a:buNone/>
              <a:defRPr sz="4500" cap="all" baseline="0">
                <a:solidFill>
                  <a:schemeClr val="bg1"/>
                </a:solidFill>
                <a:latin typeface="+mj-lt"/>
              </a:defRPr>
            </a:lvl8pPr>
            <a:lvl9pPr marL="0" indent="0">
              <a:spcBef>
                <a:spcPts val="0"/>
              </a:spcBef>
              <a:buNone/>
              <a:defRPr sz="45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1658600" y="9428480"/>
            <a:ext cx="9601200" cy="6096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8" name="Content Placeholder 17"/>
          <p:cNvSpPr>
            <a:spLocks noGrp="1"/>
          </p:cNvSpPr>
          <p:nvPr>
            <p:ph sz="quarter" idx="23" hasCustomPrompt="1"/>
          </p:nvPr>
        </p:nvSpPr>
        <p:spPr>
          <a:xfrm>
            <a:off x="11658600" y="15930880"/>
            <a:ext cx="9601200" cy="82296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3" name="Content Placeholder 17"/>
          <p:cNvSpPr>
            <a:spLocks noGrp="1"/>
          </p:cNvSpPr>
          <p:nvPr>
            <p:ph sz="quarter" idx="28" hasCustomPrompt="1"/>
          </p:nvPr>
        </p:nvSpPr>
        <p:spPr>
          <a:xfrm>
            <a:off x="11658600" y="31292800"/>
            <a:ext cx="9601200" cy="2336800"/>
          </a:xfrm>
        </p:spPr>
        <p:txBody>
          <a:bodyPr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p:txBody>
      </p:sp>
      <p:sp>
        <p:nvSpPr>
          <p:cNvPr id="24" name="Text Placeholder 6"/>
          <p:cNvSpPr>
            <a:spLocks noGrp="1"/>
          </p:cNvSpPr>
          <p:nvPr>
            <p:ph type="body" sz="quarter" idx="29" hasCustomPrompt="1"/>
          </p:nvPr>
        </p:nvSpPr>
        <p:spPr>
          <a:xfrm>
            <a:off x="11658600" y="34442400"/>
            <a:ext cx="9601200" cy="1625600"/>
          </a:xfrm>
          <a:prstGeom prst="round1Rect">
            <a:avLst/>
          </a:prstGeom>
          <a:solidFill>
            <a:schemeClr val="accent6"/>
          </a:solidFill>
        </p:spPr>
        <p:txBody>
          <a:bodyPr lIns="365760" anchor="ctr">
            <a:noAutofit/>
          </a:bodyPr>
          <a:lstStyle>
            <a:lvl1pPr marL="0" indent="0">
              <a:spcBef>
                <a:spcPts val="0"/>
              </a:spcBef>
              <a:buNone/>
              <a:defRPr sz="4500" cap="all" baseline="0">
                <a:solidFill>
                  <a:schemeClr val="bg1"/>
                </a:solidFill>
                <a:latin typeface="+mj-lt"/>
              </a:defRPr>
            </a:lvl1pPr>
            <a:lvl2pPr marL="0" indent="0">
              <a:spcBef>
                <a:spcPts val="0"/>
              </a:spcBef>
              <a:buNone/>
              <a:defRPr sz="4500" cap="all" baseline="0">
                <a:solidFill>
                  <a:schemeClr val="bg1"/>
                </a:solidFill>
                <a:latin typeface="+mj-lt"/>
              </a:defRPr>
            </a:lvl2pPr>
            <a:lvl3pPr marL="0" indent="0">
              <a:spcBef>
                <a:spcPts val="0"/>
              </a:spcBef>
              <a:buNone/>
              <a:defRPr sz="4500" cap="all" baseline="0">
                <a:solidFill>
                  <a:schemeClr val="bg1"/>
                </a:solidFill>
                <a:latin typeface="+mj-lt"/>
              </a:defRPr>
            </a:lvl3pPr>
            <a:lvl4pPr marL="0" indent="0">
              <a:spcBef>
                <a:spcPts val="0"/>
              </a:spcBef>
              <a:buNone/>
              <a:defRPr sz="4500" cap="all" baseline="0">
                <a:solidFill>
                  <a:schemeClr val="bg1"/>
                </a:solidFill>
                <a:latin typeface="+mj-lt"/>
              </a:defRPr>
            </a:lvl4pPr>
            <a:lvl5pPr marL="0" indent="0">
              <a:spcBef>
                <a:spcPts val="0"/>
              </a:spcBef>
              <a:buNone/>
              <a:defRPr sz="4500" cap="all" baseline="0">
                <a:solidFill>
                  <a:schemeClr val="bg1"/>
                </a:solidFill>
                <a:latin typeface="+mj-lt"/>
              </a:defRPr>
            </a:lvl5pPr>
            <a:lvl6pPr marL="0" indent="0">
              <a:spcBef>
                <a:spcPts val="0"/>
              </a:spcBef>
              <a:buNone/>
              <a:defRPr sz="4500" cap="all" baseline="0">
                <a:solidFill>
                  <a:schemeClr val="bg1"/>
                </a:solidFill>
                <a:latin typeface="+mj-lt"/>
              </a:defRPr>
            </a:lvl6pPr>
            <a:lvl7pPr marL="0" indent="0">
              <a:spcBef>
                <a:spcPts val="0"/>
              </a:spcBef>
              <a:buNone/>
              <a:defRPr sz="4500" cap="all" baseline="0">
                <a:solidFill>
                  <a:schemeClr val="bg1"/>
                </a:solidFill>
                <a:latin typeface="+mj-lt"/>
              </a:defRPr>
            </a:lvl7pPr>
            <a:lvl8pPr marL="0" indent="0">
              <a:spcBef>
                <a:spcPts val="0"/>
              </a:spcBef>
              <a:buNone/>
              <a:defRPr sz="4500" cap="all" baseline="0">
                <a:solidFill>
                  <a:schemeClr val="bg1"/>
                </a:solidFill>
                <a:latin typeface="+mj-lt"/>
              </a:defRPr>
            </a:lvl8pPr>
            <a:lvl9pPr marL="0" indent="0">
              <a:spcBef>
                <a:spcPts val="0"/>
              </a:spcBef>
              <a:buNone/>
              <a:defRPr sz="45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1658600" y="36076128"/>
            <a:ext cx="9601200" cy="6096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2425660" y="7802880"/>
            <a:ext cx="9601200" cy="1625600"/>
          </a:xfrm>
          <a:prstGeom prst="round1Rect">
            <a:avLst/>
          </a:prstGeom>
          <a:solidFill>
            <a:schemeClr val="accent6"/>
          </a:solidFill>
        </p:spPr>
        <p:txBody>
          <a:bodyPr lIns="365760" anchor="ctr">
            <a:noAutofit/>
          </a:bodyPr>
          <a:lstStyle>
            <a:lvl1pPr marL="0" indent="0">
              <a:spcBef>
                <a:spcPts val="0"/>
              </a:spcBef>
              <a:buNone/>
              <a:defRPr sz="4500" cap="all" baseline="0">
                <a:solidFill>
                  <a:schemeClr val="bg1"/>
                </a:solidFill>
                <a:latin typeface="+mj-lt"/>
              </a:defRPr>
            </a:lvl1pPr>
            <a:lvl2pPr marL="0" indent="0">
              <a:spcBef>
                <a:spcPts val="0"/>
              </a:spcBef>
              <a:buNone/>
              <a:defRPr sz="4500" cap="all" baseline="0">
                <a:solidFill>
                  <a:schemeClr val="bg1"/>
                </a:solidFill>
                <a:latin typeface="+mj-lt"/>
              </a:defRPr>
            </a:lvl2pPr>
            <a:lvl3pPr marL="0" indent="0">
              <a:spcBef>
                <a:spcPts val="0"/>
              </a:spcBef>
              <a:buNone/>
              <a:defRPr sz="4500" cap="all" baseline="0">
                <a:solidFill>
                  <a:schemeClr val="bg1"/>
                </a:solidFill>
                <a:latin typeface="+mj-lt"/>
              </a:defRPr>
            </a:lvl3pPr>
            <a:lvl4pPr marL="0" indent="0">
              <a:spcBef>
                <a:spcPts val="0"/>
              </a:spcBef>
              <a:buNone/>
              <a:defRPr sz="4500" cap="all" baseline="0">
                <a:solidFill>
                  <a:schemeClr val="bg1"/>
                </a:solidFill>
                <a:latin typeface="+mj-lt"/>
              </a:defRPr>
            </a:lvl4pPr>
            <a:lvl5pPr marL="0" indent="0">
              <a:spcBef>
                <a:spcPts val="0"/>
              </a:spcBef>
              <a:buNone/>
              <a:defRPr sz="4500" cap="all" baseline="0">
                <a:solidFill>
                  <a:schemeClr val="bg1"/>
                </a:solidFill>
                <a:latin typeface="+mj-lt"/>
              </a:defRPr>
            </a:lvl5pPr>
            <a:lvl6pPr marL="0" indent="0">
              <a:spcBef>
                <a:spcPts val="0"/>
              </a:spcBef>
              <a:buNone/>
              <a:defRPr sz="4500" cap="all" baseline="0">
                <a:solidFill>
                  <a:schemeClr val="bg1"/>
                </a:solidFill>
                <a:latin typeface="+mj-lt"/>
              </a:defRPr>
            </a:lvl6pPr>
            <a:lvl7pPr marL="0" indent="0">
              <a:spcBef>
                <a:spcPts val="0"/>
              </a:spcBef>
              <a:buNone/>
              <a:defRPr sz="4500" cap="all" baseline="0">
                <a:solidFill>
                  <a:schemeClr val="bg1"/>
                </a:solidFill>
                <a:latin typeface="+mj-lt"/>
              </a:defRPr>
            </a:lvl7pPr>
            <a:lvl8pPr marL="0" indent="0">
              <a:spcBef>
                <a:spcPts val="0"/>
              </a:spcBef>
              <a:buNone/>
              <a:defRPr sz="4500" cap="all" baseline="0">
                <a:solidFill>
                  <a:schemeClr val="bg1"/>
                </a:solidFill>
                <a:latin typeface="+mj-lt"/>
              </a:defRPr>
            </a:lvl8pPr>
            <a:lvl9pPr marL="0" indent="0">
              <a:spcBef>
                <a:spcPts val="0"/>
              </a:spcBef>
              <a:buNone/>
              <a:defRPr sz="45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2425660" y="9428480"/>
            <a:ext cx="9601200" cy="97536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2425660" y="21116544"/>
            <a:ext cx="9601200" cy="97536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9" name="Text Placeholder 6"/>
          <p:cNvSpPr>
            <a:spLocks noGrp="1"/>
          </p:cNvSpPr>
          <p:nvPr>
            <p:ph type="body" sz="quarter" idx="34" hasCustomPrompt="1"/>
          </p:nvPr>
        </p:nvSpPr>
        <p:spPr>
          <a:xfrm>
            <a:off x="22425660" y="34442400"/>
            <a:ext cx="9601200" cy="1625600"/>
          </a:xfrm>
          <a:prstGeom prst="round1Rect">
            <a:avLst/>
          </a:prstGeom>
          <a:solidFill>
            <a:schemeClr val="accent1"/>
          </a:solidFill>
        </p:spPr>
        <p:txBody>
          <a:bodyPr lIns="365760" anchor="ctr">
            <a:noAutofit/>
          </a:bodyPr>
          <a:lstStyle>
            <a:lvl1pPr marL="0" indent="0">
              <a:spcBef>
                <a:spcPts val="0"/>
              </a:spcBef>
              <a:buNone/>
              <a:defRPr sz="4500" cap="all" baseline="0">
                <a:solidFill>
                  <a:schemeClr val="bg1"/>
                </a:solidFill>
                <a:latin typeface="+mj-lt"/>
              </a:defRPr>
            </a:lvl1pPr>
            <a:lvl2pPr marL="0" indent="0">
              <a:spcBef>
                <a:spcPts val="0"/>
              </a:spcBef>
              <a:buNone/>
              <a:defRPr sz="4500" cap="all" baseline="0">
                <a:solidFill>
                  <a:schemeClr val="bg1"/>
                </a:solidFill>
                <a:latin typeface="+mj-lt"/>
              </a:defRPr>
            </a:lvl2pPr>
            <a:lvl3pPr marL="0" indent="0">
              <a:spcBef>
                <a:spcPts val="0"/>
              </a:spcBef>
              <a:buNone/>
              <a:defRPr sz="4500" cap="all" baseline="0">
                <a:solidFill>
                  <a:schemeClr val="bg1"/>
                </a:solidFill>
                <a:latin typeface="+mj-lt"/>
              </a:defRPr>
            </a:lvl3pPr>
            <a:lvl4pPr marL="0" indent="0">
              <a:spcBef>
                <a:spcPts val="0"/>
              </a:spcBef>
              <a:buNone/>
              <a:defRPr sz="4500" cap="all" baseline="0">
                <a:solidFill>
                  <a:schemeClr val="bg1"/>
                </a:solidFill>
                <a:latin typeface="+mj-lt"/>
              </a:defRPr>
            </a:lvl4pPr>
            <a:lvl5pPr marL="0" indent="0">
              <a:spcBef>
                <a:spcPts val="0"/>
              </a:spcBef>
              <a:buNone/>
              <a:defRPr sz="4500" cap="all" baseline="0">
                <a:solidFill>
                  <a:schemeClr val="bg1"/>
                </a:solidFill>
                <a:latin typeface="+mj-lt"/>
              </a:defRPr>
            </a:lvl5pPr>
            <a:lvl6pPr marL="0" indent="0">
              <a:spcBef>
                <a:spcPts val="0"/>
              </a:spcBef>
              <a:buNone/>
              <a:defRPr sz="4500" cap="all" baseline="0">
                <a:solidFill>
                  <a:schemeClr val="bg1"/>
                </a:solidFill>
                <a:latin typeface="+mj-lt"/>
              </a:defRPr>
            </a:lvl6pPr>
            <a:lvl7pPr marL="0" indent="0">
              <a:spcBef>
                <a:spcPts val="0"/>
              </a:spcBef>
              <a:buNone/>
              <a:defRPr sz="4500" cap="all" baseline="0">
                <a:solidFill>
                  <a:schemeClr val="bg1"/>
                </a:solidFill>
                <a:latin typeface="+mj-lt"/>
              </a:defRPr>
            </a:lvl7pPr>
            <a:lvl8pPr marL="0" indent="0">
              <a:spcBef>
                <a:spcPts val="0"/>
              </a:spcBef>
              <a:buNone/>
              <a:defRPr sz="4500" cap="all" baseline="0">
                <a:solidFill>
                  <a:schemeClr val="bg1"/>
                </a:solidFill>
                <a:latin typeface="+mj-lt"/>
              </a:defRPr>
            </a:lvl8pPr>
            <a:lvl9pPr marL="0" indent="0">
              <a:spcBef>
                <a:spcPts val="0"/>
              </a:spcBef>
              <a:buNone/>
              <a:defRPr sz="45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2425660" y="36076128"/>
            <a:ext cx="9601200" cy="6096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2" name="Instructions"/>
          <p:cNvSpPr/>
          <p:nvPr userDrawn="1"/>
        </p:nvSpPr>
        <p:spPr>
          <a:xfrm>
            <a:off x="32918400" y="3403599"/>
            <a:ext cx="9335453"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5740" rIns="205740" rtlCol="0" anchor="t"/>
          <a:lstStyle/>
          <a:p>
            <a:pPr lvl="0">
              <a:spcBef>
                <a:spcPts val="900"/>
              </a:spcBef>
            </a:pPr>
            <a:r>
              <a:rPr sz="72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900"/>
              </a:spcBef>
            </a:pPr>
            <a:r>
              <a:rPr lang="en-US" sz="495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225"/>
              </a:spcBef>
            </a:pPr>
            <a:endParaRPr sz="4500" dirty="0">
              <a:solidFill>
                <a:prstClr val="white">
                  <a:lumMod val="50000"/>
                </a:prstClr>
              </a:solidFill>
              <a:latin typeface="Calibri Light" panose="020F0302020204030204" pitchFamily="34" charset="0"/>
              <a:cs typeface="Calibri" panose="020F0502020204030204" pitchFamily="34" charset="0"/>
            </a:endParaRPr>
          </a:p>
          <a:p>
            <a:pPr lvl="0">
              <a:spcBef>
                <a:spcPts val="900"/>
              </a:spcBef>
            </a:pPr>
            <a:r>
              <a:rPr sz="6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900"/>
              </a:spcBef>
            </a:pPr>
            <a:r>
              <a:rPr sz="495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4950" dirty="0" smtClean="0">
                <a:solidFill>
                  <a:prstClr val="white">
                    <a:lumMod val="50000"/>
                  </a:prstClr>
                </a:solidFill>
                <a:latin typeface="Calibri Light" panose="020F0302020204030204" pitchFamily="34" charset="0"/>
                <a:cs typeface="Calibri" panose="020F0502020204030204" pitchFamily="34" charset="0"/>
              </a:rPr>
              <a:t>poster </a:t>
            </a:r>
            <a:r>
              <a:rPr sz="4950" dirty="0" smtClean="0">
                <a:solidFill>
                  <a:prstClr val="white">
                    <a:lumMod val="50000"/>
                  </a:prstClr>
                </a:solidFill>
                <a:latin typeface="Calibri Light" panose="020F0302020204030204" pitchFamily="34" charset="0"/>
                <a:cs typeface="Calibri" panose="020F0502020204030204" pitchFamily="34" charset="0"/>
              </a:rPr>
              <a:t>are </a:t>
            </a:r>
            <a:r>
              <a:rPr sz="4950" dirty="0">
                <a:solidFill>
                  <a:prstClr val="white">
                    <a:lumMod val="50000"/>
                  </a:prstClr>
                </a:solidFill>
                <a:latin typeface="Calibri Light" panose="020F0302020204030204" pitchFamily="34" charset="0"/>
                <a:cs typeface="Calibri" panose="020F0502020204030204" pitchFamily="34" charset="0"/>
              </a:rPr>
              <a:t>formatted for you. </a:t>
            </a:r>
            <a:r>
              <a:rPr lang="en-US" sz="4950" dirty="0" smtClean="0">
                <a:solidFill>
                  <a:prstClr val="white">
                    <a:lumMod val="50000"/>
                  </a:prstClr>
                </a:solidFill>
                <a:latin typeface="Calibri Light" panose="020F0302020204030204" pitchFamily="34" charset="0"/>
                <a:cs typeface="Calibri" panose="020F0502020204030204" pitchFamily="34" charset="0"/>
              </a:rPr>
              <a:t>Type</a:t>
            </a:r>
            <a:r>
              <a:rPr lang="en-US" sz="495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495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495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1800"/>
              </a:spcBef>
            </a:pPr>
            <a:r>
              <a:rPr lang="en-US" sz="4950" dirty="0" smtClean="0">
                <a:solidFill>
                  <a:prstClr val="white">
                    <a:lumMod val="50000"/>
                  </a:prstClr>
                </a:solidFill>
                <a:latin typeface="Calibri Light" panose="020F0302020204030204" pitchFamily="34" charset="0"/>
                <a:cs typeface="Calibri" panose="020F0502020204030204" pitchFamily="34" charset="0"/>
              </a:rPr>
              <a:t>T</a:t>
            </a:r>
            <a:r>
              <a:rPr sz="4950" dirty="0" smtClean="0">
                <a:solidFill>
                  <a:prstClr val="white">
                    <a:lumMod val="50000"/>
                  </a:prstClr>
                </a:solidFill>
                <a:latin typeface="Calibri Light" panose="020F0302020204030204" pitchFamily="34" charset="0"/>
                <a:cs typeface="Calibri" panose="020F0502020204030204" pitchFamily="34" charset="0"/>
              </a:rPr>
              <a:t>o </a:t>
            </a:r>
            <a:r>
              <a:rPr sz="4950" dirty="0">
                <a:solidFill>
                  <a:prstClr val="white">
                    <a:lumMod val="50000"/>
                  </a:prstClr>
                </a:solidFill>
                <a:latin typeface="Calibri Light" panose="020F0302020204030204" pitchFamily="34" charset="0"/>
                <a:cs typeface="Calibri" panose="020F0502020204030204" pitchFamily="34" charset="0"/>
              </a:rPr>
              <a:t>add or remove bullet points from text, just click the Bullets button on the Home tab.</a:t>
            </a:r>
          </a:p>
          <a:p>
            <a:pPr lvl="0">
              <a:spcBef>
                <a:spcPts val="1800"/>
              </a:spcBef>
            </a:pPr>
            <a:r>
              <a:rPr sz="495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4950" dirty="0" smtClean="0">
                <a:solidFill>
                  <a:prstClr val="white">
                    <a:lumMod val="50000"/>
                  </a:prstClr>
                </a:solidFill>
                <a:latin typeface="Calibri Light" panose="020F0302020204030204" pitchFamily="34" charset="0"/>
                <a:cs typeface="Calibri" panose="020F0502020204030204" pitchFamily="34" charset="0"/>
              </a:rPr>
              <a:t>content</a:t>
            </a:r>
            <a:r>
              <a:rPr sz="4950" dirty="0" smtClean="0">
                <a:solidFill>
                  <a:prstClr val="white">
                    <a:lumMod val="50000"/>
                  </a:prstClr>
                </a:solidFill>
                <a:latin typeface="Calibri Light" panose="020F0302020204030204" pitchFamily="34" charset="0"/>
                <a:cs typeface="Calibri" panose="020F0502020204030204" pitchFamily="34" charset="0"/>
              </a:rPr>
              <a:t> </a:t>
            </a:r>
            <a:r>
              <a:rPr sz="4950" dirty="0">
                <a:solidFill>
                  <a:prstClr val="white">
                    <a:lumMod val="50000"/>
                  </a:prstClr>
                </a:solidFill>
                <a:latin typeface="Calibri Light" panose="020F0302020204030204" pitchFamily="34" charset="0"/>
                <a:cs typeface="Calibri" panose="020F0502020204030204" pitchFamily="34" charset="0"/>
              </a:rPr>
              <a:t>or body text, just make a copy of what you need and drag it into place. PowerPoint’s Smart Guides will help you align it with everything else.</a:t>
            </a:r>
          </a:p>
          <a:p>
            <a:pPr lvl="0">
              <a:spcBef>
                <a:spcPts val="1800"/>
              </a:spcBef>
            </a:pPr>
            <a:r>
              <a:rPr sz="495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4950" dirty="0" smtClean="0">
                <a:solidFill>
                  <a:prstClr val="white">
                    <a:lumMod val="50000"/>
                  </a:prstClr>
                </a:solidFill>
                <a:latin typeface="Calibri Light" panose="020F0302020204030204" pitchFamily="34" charset="0"/>
                <a:cs typeface="Calibri" panose="020F0502020204030204" pitchFamily="34" charset="0"/>
              </a:rPr>
              <a:t>right-</a:t>
            </a:r>
            <a:r>
              <a:rPr sz="4950" dirty="0" smtClean="0">
                <a:solidFill>
                  <a:prstClr val="white">
                    <a:lumMod val="50000"/>
                  </a:prstClr>
                </a:solidFill>
                <a:latin typeface="Calibri Light" panose="020F0302020204030204" pitchFamily="34" charset="0"/>
                <a:cs typeface="Calibri" panose="020F0502020204030204" pitchFamily="34" charset="0"/>
              </a:rPr>
              <a:t>click </a:t>
            </a:r>
            <a:r>
              <a:rPr sz="4950" dirty="0">
                <a:solidFill>
                  <a:prstClr val="white">
                    <a:lumMod val="50000"/>
                  </a:prstClr>
                </a:solidFill>
                <a:latin typeface="Calibri Light" panose="020F0302020204030204" pitchFamily="34" charset="0"/>
                <a:cs typeface="Calibri" panose="020F0502020204030204" pitchFamily="34" charset="0"/>
              </a:rPr>
              <a:t>a </a:t>
            </a:r>
            <a:r>
              <a:rPr sz="4950" dirty="0" smtClean="0">
                <a:solidFill>
                  <a:prstClr val="white">
                    <a:lumMod val="50000"/>
                  </a:prstClr>
                </a:solidFill>
                <a:latin typeface="Calibri Light" panose="020F0302020204030204" pitchFamily="34" charset="0"/>
                <a:cs typeface="Calibri" panose="020F0502020204030204" pitchFamily="34" charset="0"/>
              </a:rPr>
              <a:t>picture</a:t>
            </a:r>
            <a:r>
              <a:rPr lang="en-US" sz="4950" dirty="0" smtClean="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4950" baseline="0" dirty="0" smtClean="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4950" dirty="0" smtClean="0">
                <a:solidFill>
                  <a:prstClr val="white">
                    <a:lumMod val="50000"/>
                  </a:prstClr>
                </a:solidFill>
                <a:latin typeface="Calibri Light" panose="020F0302020204030204" pitchFamily="34" charset="0"/>
                <a:cs typeface="Calibri" panose="020F0502020204030204" pitchFamily="34" charset="0"/>
              </a:rPr>
              <a:t>esize</a:t>
            </a:r>
            <a:r>
              <a:rPr lang="en-US" sz="4950" baseline="0" dirty="0" smtClean="0">
                <a:solidFill>
                  <a:prstClr val="white">
                    <a:lumMod val="50000"/>
                  </a:prstClr>
                </a:solidFill>
                <a:latin typeface="Calibri Light" panose="020F0302020204030204" pitchFamily="34" charset="0"/>
                <a:cs typeface="Calibri" panose="020F0502020204030204" pitchFamily="34" charset="0"/>
              </a:rPr>
              <a:t> by dragging a corner.</a:t>
            </a:r>
            <a:endParaRPr sz="495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2382351998"/>
      </p:ext>
    </p:extLst>
  </p:cSld>
  <p:clrMapOvr>
    <a:masterClrMapping/>
  </p:clrMapOvr>
  <p:extLst mod="1">
    <p:ext uri="{DCECCB84-F9BA-43D5-87BE-67443E8EF086}">
      <p15:sldGuideLst xmlns:p15="http://schemas.microsoft.com/office/powerpoint/2012/main">
        <p15:guide id="1" pos="6876">
          <p15:clr>
            <a:srgbClr val="A4A3A4"/>
          </p15:clr>
        </p15:guide>
        <p15:guide id="2" pos="1386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419005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smtClean="0"/>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977657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1835082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smtClean="0"/>
              <a:t>Click to 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65314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34264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1133859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1836548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dirty="0" smtClean="0"/>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3187433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ECAA57DF-1C19-4726-AB84-014692BAD8F5}" type="datetimeFigureOut">
              <a:rPr lang="en-US" smtClean="0"/>
              <a:pPr/>
              <a:t>4/13/2016</a:t>
            </a:fld>
            <a:endParaRPr lang="en-US" dirty="0"/>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91B4C631-C489-4C11-812F-2172FBEAE82B}" type="slidenum">
              <a:rPr lang="en-US" smtClean="0"/>
              <a:pPr/>
              <a:t>‹#›</a:t>
            </a:fld>
            <a:endParaRPr lang="en-US" dirty="0"/>
          </a:p>
        </p:txBody>
      </p:sp>
      <p:sp>
        <p:nvSpPr>
          <p:cNvPr id="7" name="Rectangle 6"/>
          <p:cNvSpPr/>
          <p:nvPr userDrawn="1"/>
        </p:nvSpPr>
        <p:spPr bwMode="invGray">
          <a:xfrm>
            <a:off x="0" y="0"/>
            <a:ext cx="32918400" cy="6705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44" dirty="0"/>
          </a:p>
        </p:txBody>
      </p:sp>
    </p:spTree>
    <p:extLst>
      <p:ext uri="{BB962C8B-B14F-4D97-AF65-F5344CB8AC3E}">
        <p14:creationId xmlns:p14="http://schemas.microsoft.com/office/powerpoint/2010/main" val="375964039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descr="Logo" title="Sample Pictur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388" y="10783127"/>
            <a:ext cx="2523963" cy="1650635"/>
          </a:xfrm>
          <a:prstGeom prst="rect">
            <a:avLst/>
          </a:prstGeom>
        </p:spPr>
      </p:pic>
      <p:sp>
        <p:nvSpPr>
          <p:cNvPr id="4" name="Title 3"/>
          <p:cNvSpPr>
            <a:spLocks noGrp="1"/>
          </p:cNvSpPr>
          <p:nvPr>
            <p:ph type="title"/>
          </p:nvPr>
        </p:nvSpPr>
        <p:spPr/>
        <p:txBody>
          <a:bodyPr>
            <a:normAutofit/>
          </a:bodyPr>
          <a:lstStyle/>
          <a:p>
            <a:r>
              <a:rPr lang="en-US" sz="7200" dirty="0"/>
              <a:t>Painful thumb post anaphylaxis: a case of digital limb ischaemia</a:t>
            </a:r>
          </a:p>
        </p:txBody>
      </p:sp>
      <p:sp>
        <p:nvSpPr>
          <p:cNvPr id="23" name="Text Placeholder 22"/>
          <p:cNvSpPr>
            <a:spLocks noGrp="1"/>
          </p:cNvSpPr>
          <p:nvPr>
            <p:ph type="body" sz="quarter" idx="36"/>
          </p:nvPr>
        </p:nvSpPr>
        <p:spPr/>
        <p:txBody>
          <a:bodyPr/>
          <a:lstStyle/>
          <a:p>
            <a:r>
              <a:rPr lang="en-US" sz="2400" dirty="0" smtClean="0"/>
              <a:t>Dr Stephen Gilmartin, Emergency Medicine SHO, Sligo University Hospital</a:t>
            </a:r>
          </a:p>
          <a:p>
            <a:r>
              <a:rPr lang="en-US" sz="2400" dirty="0" smtClean="0"/>
              <a:t>Dr Mohsin Hussain, Emergency Medicine Registrar, Sligo University Hospital</a:t>
            </a:r>
          </a:p>
          <a:p>
            <a:r>
              <a:rPr lang="en-US" sz="2400" dirty="0" smtClean="0"/>
              <a:t>Dr Michael Sweeney, Emergency Medicine Consultant, Sligo Regional Hospital</a:t>
            </a:r>
            <a:endParaRPr lang="en-US" sz="2400" dirty="0"/>
          </a:p>
        </p:txBody>
      </p:sp>
      <p:sp>
        <p:nvSpPr>
          <p:cNvPr id="5" name="Text Placeholder 4"/>
          <p:cNvSpPr>
            <a:spLocks noGrp="1"/>
          </p:cNvSpPr>
          <p:nvPr>
            <p:ph type="body" sz="quarter" idx="13"/>
          </p:nvPr>
        </p:nvSpPr>
        <p:spPr/>
        <p:txBody>
          <a:bodyPr/>
          <a:lstStyle/>
          <a:p>
            <a:r>
              <a:rPr lang="en-US" dirty="0" smtClean="0"/>
              <a:t>abstract</a:t>
            </a:r>
            <a:endParaRPr lang="en-US" dirty="0"/>
          </a:p>
        </p:txBody>
      </p:sp>
      <p:sp>
        <p:nvSpPr>
          <p:cNvPr id="11" name="Content Placeholder 10"/>
          <p:cNvSpPr>
            <a:spLocks noGrp="1"/>
          </p:cNvSpPr>
          <p:nvPr>
            <p:ph sz="quarter" idx="24"/>
          </p:nvPr>
        </p:nvSpPr>
        <p:spPr/>
        <p:txBody>
          <a:bodyPr>
            <a:normAutofit fontScale="25000" lnSpcReduction="20000"/>
          </a:bodyPr>
          <a:lstStyle/>
          <a:p>
            <a:pPr marL="0" indent="0">
              <a:buNone/>
            </a:pPr>
            <a:r>
              <a:rPr lang="en-IE" sz="12800" b="1" dirty="0"/>
              <a:t>Introduction:</a:t>
            </a:r>
            <a:r>
              <a:rPr lang="en-IE" sz="12800" dirty="0"/>
              <a:t> </a:t>
            </a:r>
            <a:r>
              <a:rPr lang="en-IE" sz="12800" dirty="0" smtClean="0"/>
              <a:t>This </a:t>
            </a:r>
            <a:r>
              <a:rPr lang="en-IE" sz="12800" dirty="0"/>
              <a:t>Case describes a patient who presented with acute digital ischaemia post inappropriate </a:t>
            </a:r>
            <a:r>
              <a:rPr lang="en-IE" sz="12800" dirty="0" smtClean="0"/>
              <a:t>Epipen </a:t>
            </a:r>
            <a:r>
              <a:rPr lang="en-IE" sz="12800" dirty="0"/>
              <a:t>administration.</a:t>
            </a:r>
          </a:p>
          <a:p>
            <a:pPr marL="0" indent="0">
              <a:buNone/>
            </a:pPr>
            <a:r>
              <a:rPr lang="en-IE" sz="12800" b="1" dirty="0" smtClean="0"/>
              <a:t>Case Description:</a:t>
            </a:r>
            <a:r>
              <a:rPr lang="en-IE" sz="12800" dirty="0"/>
              <a:t> </a:t>
            </a:r>
            <a:r>
              <a:rPr lang="en-IE" sz="12800" dirty="0" smtClean="0"/>
              <a:t>A </a:t>
            </a:r>
            <a:r>
              <a:rPr lang="en-IE" sz="12800" dirty="0"/>
              <a:t>20 year old lady presented to our emergency department 90 minutes post Anaphylactic reaction to a Bee Sting. The patient had self administered two </a:t>
            </a:r>
            <a:r>
              <a:rPr lang="en-IE" sz="12800" dirty="0" smtClean="0"/>
              <a:t>Epipens </a:t>
            </a:r>
            <a:r>
              <a:rPr lang="en-IE" sz="12800" dirty="0"/>
              <a:t>prior to arrival. In the patients haste she inadvertently injected the initial </a:t>
            </a:r>
            <a:r>
              <a:rPr lang="en-IE" sz="12800" dirty="0" smtClean="0"/>
              <a:t>Epipen(300ug</a:t>
            </a:r>
            <a:r>
              <a:rPr lang="en-IE" sz="12800" dirty="0"/>
              <a:t>) into the pulp of her thumb.  Systemically the patient was stable with no threat to her airway or breathing capacity. Her vitals were HR 109, BP 118/78 and 02 sats 97%.  The patient’s foremost complaint was an acutely painful right thumb.   The thumb was pale with paraesthesia, decreased range of movement and CRT &gt;8seconds.  The digit was massaged and soaked in warm water with little clinical improvement 1 hour post treatment. There was mild improvement in sensation 4 hours post treatment but ongoing pain and CRT&gt;6 seconds.  The patient was admitted for observation and analgesia.  She recovered over the next 24hours with only mild neuropraxia on Discharge.</a:t>
            </a:r>
          </a:p>
          <a:p>
            <a:pPr marL="0" indent="0">
              <a:buNone/>
            </a:pPr>
            <a:r>
              <a:rPr lang="en-IE" sz="12800" b="1" dirty="0"/>
              <a:t>Discussion:</a:t>
            </a:r>
            <a:r>
              <a:rPr lang="en-IE" sz="12800" dirty="0"/>
              <a:t> </a:t>
            </a:r>
            <a:r>
              <a:rPr lang="en-IE" sz="12800" dirty="0" smtClean="0"/>
              <a:t>Anaphylactic </a:t>
            </a:r>
            <a:r>
              <a:rPr lang="en-IE" sz="12800" dirty="0"/>
              <a:t>shock is an inconceivably scary situation for the patient involved, hence inappropriate </a:t>
            </a:r>
            <a:r>
              <a:rPr lang="en-IE" sz="12800" dirty="0" smtClean="0"/>
              <a:t>Epipen </a:t>
            </a:r>
            <a:r>
              <a:rPr lang="en-IE" sz="12800" dirty="0"/>
              <a:t>use is an understandable complication. A literature review of similar cases revealed no report of tissue necrosis but poor evidence for appropriate treatment.  Another study reveals a lack of adequate trials but conservative management is reasonable initially and should be followed by local infiltration of phentolamine if no improvement¹.  All Emergency departments should have an appropriate protocol in place for digital ischaemia due to increased use of </a:t>
            </a:r>
            <a:r>
              <a:rPr lang="en-IE" sz="12800" dirty="0" smtClean="0"/>
              <a:t>Epipens </a:t>
            </a:r>
            <a:r>
              <a:rPr lang="en-IE" sz="12800" dirty="0"/>
              <a:t>in the community</a:t>
            </a:r>
          </a:p>
          <a:p>
            <a:pPr marL="0" indent="0">
              <a:buNone/>
            </a:pPr>
            <a:endParaRPr lang="en-US" dirty="0"/>
          </a:p>
        </p:txBody>
      </p:sp>
      <p:sp>
        <p:nvSpPr>
          <p:cNvPr id="7" name="Text Placeholder 6"/>
          <p:cNvSpPr>
            <a:spLocks noGrp="1"/>
          </p:cNvSpPr>
          <p:nvPr>
            <p:ph type="body" sz="quarter" idx="17"/>
          </p:nvPr>
        </p:nvSpPr>
        <p:spPr>
          <a:xfrm>
            <a:off x="891540" y="26666144"/>
            <a:ext cx="9601200" cy="1625600"/>
          </a:xfrm>
        </p:spPr>
        <p:txBody>
          <a:bodyPr/>
          <a:lstStyle/>
          <a:p>
            <a:r>
              <a:rPr lang="en-US" dirty="0" smtClean="0"/>
              <a:t>Introduction</a:t>
            </a:r>
            <a:endParaRPr lang="en-US" dirty="0"/>
          </a:p>
        </p:txBody>
      </p:sp>
      <p:sp>
        <p:nvSpPr>
          <p:cNvPr id="12" name="Content Placeholder 11"/>
          <p:cNvSpPr>
            <a:spLocks noGrp="1"/>
          </p:cNvSpPr>
          <p:nvPr>
            <p:ph sz="quarter" idx="25"/>
          </p:nvPr>
        </p:nvSpPr>
        <p:spPr>
          <a:xfrm>
            <a:off x="891540" y="28549601"/>
            <a:ext cx="9601200" cy="14030004"/>
          </a:xfrm>
        </p:spPr>
        <p:txBody>
          <a:bodyPr>
            <a:normAutofit fontScale="77500" lnSpcReduction="20000"/>
          </a:bodyPr>
          <a:lstStyle/>
          <a:p>
            <a:pPr marL="0" indent="0">
              <a:buNone/>
            </a:pPr>
            <a:endParaRPr lang="en-US" sz="3200" dirty="0" smtClean="0"/>
          </a:p>
          <a:p>
            <a:pPr marL="0" indent="0">
              <a:buNone/>
            </a:pPr>
            <a:r>
              <a:rPr lang="en-US" sz="4100" dirty="0" smtClean="0"/>
              <a:t>Anaphylactic reaction is a well known life threatening clinical entity.  It is one that can be treated efficiently with the help of prompt adrenaline administration.  When self administered this can often be a life saving intervention.</a:t>
            </a:r>
            <a:r>
              <a:rPr lang="en-US" sz="4100" dirty="0"/>
              <a:t> </a:t>
            </a:r>
            <a:r>
              <a:rPr lang="en-US" sz="4100" dirty="0" smtClean="0"/>
              <a:t> The difficulty is that in the hands of a non medically trained individual who is facing the possibility of imminent cardiovascular collapse the task becomes increasingly difficult.  This has led to reports of both patients and healthcare workers inadvertently injecting the Epipen into their digits².</a:t>
            </a:r>
          </a:p>
          <a:p>
            <a:pPr marL="0" indent="0">
              <a:buNone/>
            </a:pPr>
            <a:r>
              <a:rPr lang="en-US" sz="4100" dirty="0" smtClean="0"/>
              <a:t>Adrenaline itself is a potent vasoconstrictor.  When used appropriately this aids with peripheral vasoconstriction and maintenance of mean arterial pressure.  It is due these properties that adrenaline is contraindicated in terminal digits, near skin flaps and in the limbs of patients with peripheral vascular disease.  If adrenaline is used in these situations it can lead to acute compromise of local blood supply and result in tissue necrosis.</a:t>
            </a:r>
          </a:p>
          <a:p>
            <a:pPr marL="0" indent="0">
              <a:buNone/>
            </a:pPr>
            <a:r>
              <a:rPr lang="en-US" sz="4100" dirty="0" smtClean="0"/>
              <a:t>Methods previously reported to reinstate vasodilation and local oxygen supply have included digital massage, warm water immersion and iv phentolamine injection.  All of these methods have only come as a result of individual case reports.  The efficacy of all these therapies were only marginally better than a wait and see approach There have been no trials determining the most appropriate methods of treatment</a:t>
            </a:r>
          </a:p>
          <a:p>
            <a:pPr marL="0" indent="0">
              <a:buNone/>
            </a:pPr>
            <a:r>
              <a:rPr lang="en-US" sz="4100" dirty="0" smtClean="0"/>
              <a:t>We would like to take this opportunity to describe our own case involving a young lady who accidently injected her Epipen into her thumb.  We will discuss our treatment methods and follow up.</a:t>
            </a:r>
            <a:endParaRPr lang="en-US" sz="4100" dirty="0"/>
          </a:p>
        </p:txBody>
      </p:sp>
      <p:sp>
        <p:nvSpPr>
          <p:cNvPr id="9" name="Text Placeholder 8"/>
          <p:cNvSpPr>
            <a:spLocks noGrp="1"/>
          </p:cNvSpPr>
          <p:nvPr>
            <p:ph type="body" sz="quarter" idx="21"/>
          </p:nvPr>
        </p:nvSpPr>
        <p:spPr/>
        <p:txBody>
          <a:bodyPr/>
          <a:lstStyle/>
          <a:p>
            <a:r>
              <a:rPr lang="en-US" dirty="0" smtClean="0"/>
              <a:t>Case Description</a:t>
            </a:r>
            <a:endParaRPr lang="en-US" dirty="0"/>
          </a:p>
        </p:txBody>
      </p:sp>
      <p:pic>
        <p:nvPicPr>
          <p:cNvPr id="30" name="Content Placeholder 29"/>
          <p:cNvPicPr>
            <a:picLocks noGrp="1" noChangeAspect="1"/>
          </p:cNvPicPr>
          <p:nvPr>
            <p:ph sz="quarter" idx="23"/>
          </p:nvPr>
        </p:nvPicPr>
        <p:blipFill>
          <a:blip r:embed="rId3"/>
          <a:stretch>
            <a:fillRect/>
          </a:stretch>
        </p:blipFill>
        <p:spPr>
          <a:xfrm>
            <a:off x="11618807" y="34426879"/>
            <a:ext cx="9601200" cy="6503476"/>
          </a:xfrm>
          <a:prstGeom prst="rect">
            <a:avLst/>
          </a:prstGeom>
        </p:spPr>
      </p:pic>
      <p:sp>
        <p:nvSpPr>
          <p:cNvPr id="18" name="Text Placeholder 17"/>
          <p:cNvSpPr>
            <a:spLocks noGrp="1"/>
          </p:cNvSpPr>
          <p:nvPr>
            <p:ph type="body" sz="quarter" idx="31"/>
          </p:nvPr>
        </p:nvSpPr>
        <p:spPr/>
        <p:txBody>
          <a:bodyPr/>
          <a:lstStyle/>
          <a:p>
            <a:r>
              <a:rPr lang="en-US" dirty="0" smtClean="0"/>
              <a:t>discussion</a:t>
            </a:r>
            <a:endParaRPr lang="en-US" dirty="0"/>
          </a:p>
        </p:txBody>
      </p:sp>
      <p:pic>
        <p:nvPicPr>
          <p:cNvPr id="36" name="Picture 35" descr="Logo" title="Sample Pictur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30177" y="11128650"/>
            <a:ext cx="2523963" cy="1650635"/>
          </a:xfrm>
          <a:prstGeom prst="rect">
            <a:avLst/>
          </a:prstGeom>
        </p:spPr>
      </p:pic>
      <p:pic>
        <p:nvPicPr>
          <p:cNvPr id="1026" name="Picture 2" descr="Saolta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388" y="1781524"/>
            <a:ext cx="3076891" cy="2500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SUH_colour_logo_201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97736" y="1781524"/>
            <a:ext cx="4046184" cy="2500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0"/>
          <p:cNvPicPr>
            <a:picLocks noChangeAspect="1"/>
          </p:cNvPicPr>
          <p:nvPr/>
        </p:nvPicPr>
        <p:blipFill>
          <a:blip r:embed="rId6"/>
          <a:stretch>
            <a:fillRect/>
          </a:stretch>
        </p:blipFill>
        <p:spPr>
          <a:xfrm>
            <a:off x="22425423" y="27847298"/>
            <a:ext cx="9500502" cy="5437646"/>
          </a:xfrm>
          <a:prstGeom prst="rect">
            <a:avLst/>
          </a:prstGeom>
        </p:spPr>
      </p:pic>
      <p:sp>
        <p:nvSpPr>
          <p:cNvPr id="33" name="Content Placeholder 32"/>
          <p:cNvSpPr>
            <a:spLocks noGrp="1"/>
          </p:cNvSpPr>
          <p:nvPr>
            <p:ph sz="quarter" idx="32"/>
          </p:nvPr>
        </p:nvSpPr>
        <p:spPr>
          <a:xfrm>
            <a:off x="22425660" y="9428478"/>
            <a:ext cx="9601200" cy="17742265"/>
          </a:xfrm>
        </p:spPr>
        <p:txBody>
          <a:bodyPr>
            <a:normAutofit fontScale="92500" lnSpcReduction="20000"/>
          </a:bodyPr>
          <a:lstStyle/>
          <a:p>
            <a:pPr marL="0" indent="0">
              <a:buNone/>
            </a:pPr>
            <a:r>
              <a:rPr lang="en-IE" sz="3500" dirty="0" smtClean="0"/>
              <a:t>The Epipen was invented in 1977 and wasn’t made available for public use until the 1980’s. Public awareness of allergies, anaphylaxis and their appropriate treatments has thankfully increased greatly since then.  This has led to efficient use of Epipens at point of anaphylactic trigger.</a:t>
            </a:r>
            <a:r>
              <a:rPr lang="en-IE" sz="3500" dirty="0"/>
              <a:t> </a:t>
            </a:r>
            <a:r>
              <a:rPr lang="en-IE" sz="3500" dirty="0" smtClean="0"/>
              <a:t> We now rarely see any patients presenting with an anaphylaxis following the index episode.</a:t>
            </a:r>
          </a:p>
          <a:p>
            <a:pPr marL="0" indent="0">
              <a:buNone/>
            </a:pPr>
            <a:r>
              <a:rPr lang="en-IE" sz="3500" dirty="0" smtClean="0"/>
              <a:t>This increase in public ownership has also seen a new and increasing phenomenon of accidental digital injection of the Epipen leading to vasoconstriction and risk of tissue necrosis. The estimated UK incidence of accidental digital injection is 1 per 50,000 units of Epipen ³.  Although this is relatively rare the increasing appearance of case reports cannot be ignored.</a:t>
            </a:r>
          </a:p>
          <a:p>
            <a:pPr marL="0" indent="0">
              <a:buNone/>
            </a:pPr>
            <a:r>
              <a:rPr lang="en-IE" sz="3500" dirty="0" smtClean="0"/>
              <a:t>One case series examined the incidence and effects of inadvertent digital Epipen injection.  One involved 59 cases, there was no incidence of tissue necrosis.  32 of these cases were treated with conservative management.  There was no standard treatment for the remaining cases but the most common was local phentolamine injection.  This leads to a quick symptomatic recovery, although recovery of normal sensation can be up to ten weeks in some cases</a:t>
            </a:r>
            <a:r>
              <a:rPr lang="en-IE" sz="3500" dirty="0" smtClean="0">
                <a:latin typeface="Bookman Old Style" panose="02050604050505020204" pitchFamily="18" charset="0"/>
              </a:rPr>
              <a:t>.</a:t>
            </a:r>
          </a:p>
          <a:p>
            <a:pPr marL="0" indent="0">
              <a:buNone/>
            </a:pPr>
            <a:r>
              <a:rPr lang="en-IE" sz="3500" dirty="0" smtClean="0"/>
              <a:t>It appears that the risk of tissue necrosis is largely theoretical.  A Medscape article by Timothy J </a:t>
            </a:r>
            <a:r>
              <a:rPr lang="en-IE" sz="3500" dirty="0"/>
              <a:t>entitled ‘Digital Epi - Fingers Don't Fall Off</a:t>
            </a:r>
            <a:r>
              <a:rPr lang="en-IE" sz="3500" dirty="0" smtClean="0"/>
              <a:t>!’ further dispelled the myth of tissue necrosis following digital Epipen injection.  This article reviewed 127 cases reported to the national poisons data system.  54% of these case were treated at home with none having any systemic or local longer term effects.</a:t>
            </a:r>
          </a:p>
          <a:p>
            <a:pPr marL="0" indent="0">
              <a:buNone/>
            </a:pPr>
            <a:r>
              <a:rPr lang="en-IE" sz="3500" dirty="0" smtClean="0"/>
              <a:t>This evidence along with our current case report reveals the unlikelihood of  any long term adverse event.  But it does highlight the need for appropriate Epipen training and retraining to prevent further episodes.  All Emergency departments should have appropriate protocol for managements of digital Epipen injection.  We advise that these protocol are based largely on conservative management.  Medical therapy should only be considered in the unlikely event of impending necrosis or systemic features.</a:t>
            </a:r>
          </a:p>
          <a:p>
            <a:pPr marL="0" indent="0">
              <a:buNone/>
            </a:pPr>
            <a:endParaRPr lang="en-IE" sz="3200" dirty="0" smtClean="0"/>
          </a:p>
          <a:p>
            <a:pPr marL="0" indent="0">
              <a:buNone/>
            </a:pPr>
            <a:endParaRPr lang="en-IE" sz="3200" dirty="0" smtClean="0"/>
          </a:p>
        </p:txBody>
      </p:sp>
      <p:sp>
        <p:nvSpPr>
          <p:cNvPr id="3" name="TextBox 2"/>
          <p:cNvSpPr txBox="1"/>
          <p:nvPr/>
        </p:nvSpPr>
        <p:spPr>
          <a:xfrm>
            <a:off x="11624310" y="9428480"/>
            <a:ext cx="9601200" cy="24714458"/>
          </a:xfrm>
          <a:prstGeom prst="rect">
            <a:avLst/>
          </a:prstGeom>
          <a:noFill/>
        </p:spPr>
        <p:txBody>
          <a:bodyPr wrap="square" rtlCol="0">
            <a:spAutoFit/>
          </a:bodyPr>
          <a:lstStyle/>
          <a:p>
            <a:r>
              <a:rPr lang="en-IE" sz="3200" dirty="0" smtClean="0"/>
              <a:t>20 year old girl presented to our emergency department accompanied by her friend. She had received a bee sting 90 minutes previously, this was significant due to her history of anaphylaxis to bee sting venom.  Following the commencement of subjective facial swelling and throat tightness she self administered her Epipen.  In her haste and with the Epipen pointing in the opposite direction she injected the 300ug of adrenaline into the pulp of her thumb.  Following this she attended a pharmacy who administered a further Epipen into her thigh.  She made her way to the emergency department. Symptoms continued to settle while on route.</a:t>
            </a:r>
          </a:p>
          <a:p>
            <a:endParaRPr lang="en-IE" sz="3200" dirty="0"/>
          </a:p>
          <a:p>
            <a:r>
              <a:rPr lang="en-IE" sz="3200" dirty="0" smtClean="0"/>
              <a:t> On arrival to the emergency department the patient was anxious but stable.  Her only symptom was of  an acutely painful right thumb.  On examination her vitals were HR 108, BP 118/78 and 02 97%. She was breathing spontaneously with no signs of circulatory compromise.</a:t>
            </a:r>
          </a:p>
          <a:p>
            <a:r>
              <a:rPr lang="en-IE" sz="3200" dirty="0" smtClean="0"/>
              <a:t>Her right thumb was found to be pale, cold and tender to touch with a capillary refill time of &gt;8 seconds. There was bruising at the point of Epipen injection. She had altered sensation to of all four modalities. Her ECG was normal with no signs of cardiotoxicity.  We diagnosed the patient with an acutely ischaemic right thumb following administration of Epipen to pulp of digit. </a:t>
            </a:r>
          </a:p>
          <a:p>
            <a:endParaRPr lang="en-IE" sz="3200" dirty="0"/>
          </a:p>
          <a:p>
            <a:r>
              <a:rPr lang="en-IE" sz="3200" dirty="0" smtClean="0"/>
              <a:t>Our initial treatment plan involved self massage of digit and warm water immersion.  We performed a </a:t>
            </a:r>
            <a:r>
              <a:rPr lang="en-IE" sz="3200" dirty="0"/>
              <a:t>T</a:t>
            </a:r>
            <a:r>
              <a:rPr lang="en-IE" sz="3200" dirty="0" smtClean="0"/>
              <a:t>oxbase search which advised local alpha blocker injection or intravenous iloprost.  This advise was only based on case report evidence.  There have been no trials to determine best management</a:t>
            </a:r>
          </a:p>
          <a:p>
            <a:r>
              <a:rPr lang="en-IE" sz="3200" dirty="0" smtClean="0"/>
              <a:t>We discussed the case with vascular surgeons who could provide no treatment plan but were able to provide us with an advised target time to reperfusion of &lt;6h to avoid tissue necrosis</a:t>
            </a:r>
          </a:p>
          <a:p>
            <a:r>
              <a:rPr lang="en-IE" sz="3200" dirty="0" smtClean="0"/>
              <a:t>We decided to continue with conservative measures and iv analgesia. Four hours following presentation to the emergency department sensation was improving, capillary refill time was 6 seconds and the patient’s pain was settling. </a:t>
            </a:r>
          </a:p>
          <a:p>
            <a:r>
              <a:rPr lang="en-IE" sz="3200" dirty="0" smtClean="0"/>
              <a:t>Following the routine six hours of observation post anaphylactic reaction the patient remained tachycardic with ongoing neuropraxia and thumb pain.  It was for this reason she was admitted for observation under the medical team.</a:t>
            </a:r>
          </a:p>
          <a:p>
            <a:r>
              <a:rPr lang="en-IE" sz="3200" dirty="0"/>
              <a:t>C</a:t>
            </a:r>
            <a:r>
              <a:rPr lang="en-IE" sz="3200" dirty="0" smtClean="0"/>
              <a:t>onservative treatment of hot water immersion and analgesia continued over night and her symptoms had fully settled on her discharge.  This was 24hours following Epipen administration</a:t>
            </a:r>
          </a:p>
        </p:txBody>
      </p:sp>
      <p:pic>
        <p:nvPicPr>
          <p:cNvPr id="6" name="Picture 5"/>
          <p:cNvPicPr>
            <a:picLocks noChangeAspect="1"/>
          </p:cNvPicPr>
          <p:nvPr/>
        </p:nvPicPr>
        <p:blipFill>
          <a:blip r:embed="rId7"/>
          <a:stretch>
            <a:fillRect/>
          </a:stretch>
        </p:blipFill>
        <p:spPr>
          <a:xfrm>
            <a:off x="1901371" y="22194215"/>
            <a:ext cx="6720113" cy="4471929"/>
          </a:xfrm>
          <a:prstGeom prst="rect">
            <a:avLst/>
          </a:prstGeom>
        </p:spPr>
      </p:pic>
      <p:sp>
        <p:nvSpPr>
          <p:cNvPr id="8" name="TextBox 7"/>
          <p:cNvSpPr txBox="1"/>
          <p:nvPr/>
        </p:nvSpPr>
        <p:spPr>
          <a:xfrm>
            <a:off x="22351577" y="33961499"/>
            <a:ext cx="9492343" cy="1603104"/>
          </a:xfrm>
          <a:prstGeom prst="rect">
            <a:avLst/>
          </a:prstGeom>
          <a:solidFill>
            <a:srgbClr val="7030A0"/>
          </a:solidFill>
        </p:spPr>
        <p:txBody>
          <a:bodyPr wrap="square" tIns="216000" bIns="0" rtlCol="0" anchor="b">
            <a:spAutoFit/>
          </a:bodyPr>
          <a:lstStyle/>
          <a:p>
            <a:r>
              <a:rPr lang="en-IE" sz="4500" dirty="0" smtClean="0">
                <a:solidFill>
                  <a:schemeClr val="bg1"/>
                </a:solidFill>
                <a:latin typeface="+mj-lt"/>
              </a:rPr>
              <a:t>References</a:t>
            </a:r>
          </a:p>
          <a:p>
            <a:endParaRPr lang="en-IE" sz="4500" dirty="0">
              <a:solidFill>
                <a:schemeClr val="bg1"/>
              </a:solidFill>
              <a:latin typeface="+mj-lt"/>
            </a:endParaRPr>
          </a:p>
        </p:txBody>
      </p:sp>
      <p:sp>
        <p:nvSpPr>
          <p:cNvPr id="10" name="TextBox 9"/>
          <p:cNvSpPr txBox="1"/>
          <p:nvPr/>
        </p:nvSpPr>
        <p:spPr>
          <a:xfrm>
            <a:off x="22357080" y="35564603"/>
            <a:ext cx="9486840" cy="6494085"/>
          </a:xfrm>
          <a:prstGeom prst="rect">
            <a:avLst/>
          </a:prstGeom>
          <a:noFill/>
        </p:spPr>
        <p:txBody>
          <a:bodyPr wrap="square" rtlCol="0">
            <a:spAutoFit/>
          </a:bodyPr>
          <a:lstStyle/>
          <a:p>
            <a:r>
              <a:rPr lang="en-IE" sz="3200" dirty="0"/>
              <a:t>1: McNeil C., Copeland J., Accidental digital epinephrine injection, to treat or not to treat. ,Can Fam Physician. 2014 </a:t>
            </a:r>
            <a:endParaRPr lang="en-IE" sz="3200" dirty="0" smtClean="0"/>
          </a:p>
          <a:p>
            <a:r>
              <a:rPr lang="en-IE" sz="3200" dirty="0" smtClean="0"/>
              <a:t>2: Mathez C., </a:t>
            </a:r>
            <a:r>
              <a:rPr lang="en-IE" sz="3200" dirty="0"/>
              <a:t>Management options for accidental injection of epinephrine from an autoinjector: a case </a:t>
            </a:r>
            <a:r>
              <a:rPr lang="en-IE" sz="3200" dirty="0" smtClean="0"/>
              <a:t>report. ,Journal of medical Case Reports 2009</a:t>
            </a:r>
          </a:p>
          <a:p>
            <a:r>
              <a:rPr lang="en-IE" sz="3200" dirty="0"/>
              <a:t>3</a:t>
            </a:r>
            <a:r>
              <a:rPr lang="en-IE" sz="3200" dirty="0" smtClean="0"/>
              <a:t>: Velissarou I., </a:t>
            </a:r>
            <a:r>
              <a:rPr lang="en-IE" sz="3200" dirty="0"/>
              <a:t>Management of adrenaline (epinephrine) induced digital ischaemia in children after accidental injection from an </a:t>
            </a:r>
            <a:r>
              <a:rPr lang="en-IE" sz="3200" dirty="0" smtClean="0"/>
              <a:t>Epipen Emergency medicine Journal 2004.</a:t>
            </a:r>
          </a:p>
          <a:p>
            <a:r>
              <a:rPr lang="en-IE" sz="3200" dirty="0" smtClean="0"/>
              <a:t>4: Fitzcharles-Bowe C., </a:t>
            </a:r>
            <a:r>
              <a:rPr lang="en-IE" sz="3200" dirty="0"/>
              <a:t>Finger Injection with High-Dose (1:1,000) Epinephrine: Does it Cause Finger Necrosis and Should it be Treated</a:t>
            </a:r>
            <a:r>
              <a:rPr lang="en-IE" sz="3200" dirty="0" smtClean="0"/>
              <a:t>? Hand, 2007</a:t>
            </a:r>
            <a:endParaRPr lang="en-IE" sz="3200" dirty="0"/>
          </a:p>
        </p:txBody>
      </p:sp>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1458</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Bookman Old Style</vt:lpstr>
      <vt:lpstr>Calibri</vt:lpstr>
      <vt:lpstr>Calibri Light</vt:lpstr>
      <vt:lpstr>Office Theme</vt:lpstr>
      <vt:lpstr>Painful thumb post anaphylaxis: a case of digital limb ischaemia</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2016-03-18T13:58:02Z</dcterms:created>
  <dcterms:modified xsi:type="dcterms:W3CDTF">2016-04-13T17:11:01Z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